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EBF05C4" w14:textId="4B852209" w:rsidR="00391BFE" w:rsidRPr="0060588A" w:rsidRDefault="00391BFE" w:rsidP="00CB5DC6">
      <w:pPr>
        <w:tabs>
          <w:tab w:val="left" w:pos="7620"/>
        </w:tabs>
        <w:spacing w:line="276" w:lineRule="auto"/>
        <w:rPr>
          <w:rFonts w:eastAsia="Century Gothic" w:cs="Times New Roman"/>
          <w:b/>
          <w:kern w:val="0"/>
          <w:sz w:val="36"/>
          <w:szCs w:val="36"/>
          <w:lang w:eastAsia="de-CH"/>
          <w14:ligatures w14:val="none"/>
        </w:rPr>
      </w:pPr>
    </w:p>
    <w:p w14:paraId="414D0D7D" w14:textId="77777777" w:rsidR="00391BFE" w:rsidRPr="0060588A" w:rsidRDefault="00391BFE" w:rsidP="00391BFE">
      <w:pPr>
        <w:spacing w:line="276" w:lineRule="auto"/>
        <w:ind w:left="391" w:hanging="391"/>
        <w:rPr>
          <w:rFonts w:eastAsia="Century Gothic" w:cs="Times New Roman"/>
          <w:b/>
          <w:kern w:val="0"/>
          <w:sz w:val="36"/>
          <w:szCs w:val="36"/>
          <w:lang w:eastAsia="de-CH"/>
          <w14:ligatures w14:val="none"/>
        </w:rPr>
      </w:pPr>
    </w:p>
    <w:p w14:paraId="2805CB77" w14:textId="77777777" w:rsidR="00AE3F0A" w:rsidRPr="0060588A" w:rsidRDefault="00AE3F0A" w:rsidP="0058594A">
      <w:pPr>
        <w:pStyle w:val="Titel"/>
        <w:rPr>
          <w:rFonts w:eastAsia="Century Gothic"/>
          <w:lang w:eastAsia="de-CH"/>
        </w:rPr>
      </w:pPr>
      <w:r w:rsidRPr="0060588A">
        <w:rPr>
          <w:rFonts w:eastAsia="Century Gothic"/>
          <w:lang w:eastAsia="de-CH"/>
        </w:rPr>
        <w:t>Programma di formazione per le aziende di formazione</w:t>
      </w:r>
    </w:p>
    <w:p w14:paraId="5C52B9BB" w14:textId="108FD665" w:rsidR="00B92848" w:rsidRPr="0060588A" w:rsidRDefault="000A1FB8" w:rsidP="00B92848">
      <w:r w:rsidRPr="0060588A">
        <w:t>R</w:t>
      </w:r>
      <w:r w:rsidR="00B92848" w:rsidRPr="0060588A">
        <w:t xml:space="preserve">elativamente all'ordinanza SEFRI del </w:t>
      </w:r>
      <w:r w:rsidR="00B92848" w:rsidRPr="0060588A">
        <w:rPr>
          <w:rFonts w:cs="Arial"/>
        </w:rPr>
        <w:t xml:space="preserve">29 agosto 2023 </w:t>
      </w:r>
      <w:r w:rsidR="00B92848" w:rsidRPr="0060588A">
        <w:t>sulla formazione professionale di base per le professioni con AFC nel</w:t>
      </w:r>
    </w:p>
    <w:p w14:paraId="265EF67B" w14:textId="77777777" w:rsidR="00AE3F0A" w:rsidRPr="0060588A" w:rsidRDefault="00AE3F0A" w:rsidP="0058594A">
      <w:pPr>
        <w:spacing w:line="276" w:lineRule="auto"/>
        <w:rPr>
          <w:rFonts w:eastAsia="Century Gothic" w:cs="Times New Roman"/>
          <w:bCs/>
          <w:kern w:val="0"/>
          <w:lang w:eastAsia="de-CH"/>
          <w14:ligatures w14:val="none"/>
        </w:rPr>
      </w:pPr>
    </w:p>
    <w:p w14:paraId="2FD7C5DB" w14:textId="77777777" w:rsidR="00FE6327" w:rsidRPr="0060588A" w:rsidRDefault="00FE6327" w:rsidP="00FE6327">
      <w:pPr>
        <w:pStyle w:val="Titel"/>
      </w:pPr>
      <w:r w:rsidRPr="0060588A">
        <w:t xml:space="preserve">Campo professionale dell'involucro edilizio </w:t>
      </w:r>
    </w:p>
    <w:p w14:paraId="5AE07EF6" w14:textId="77777777" w:rsidR="00AE3F0A" w:rsidRPr="0060588A" w:rsidRDefault="00AE3F0A" w:rsidP="0058594A">
      <w:pPr>
        <w:spacing w:line="276" w:lineRule="auto"/>
        <w:rPr>
          <w:rFonts w:eastAsia="Century Gothic"/>
          <w:bCs/>
          <w:kern w:val="0"/>
          <w:lang w:eastAsia="de-CH"/>
          <w14:ligatures w14:val="none"/>
        </w:rPr>
      </w:pPr>
    </w:p>
    <w:p w14:paraId="71739B96" w14:textId="77777777" w:rsidR="00AE3F0A" w:rsidRPr="0060588A" w:rsidRDefault="00AE3F0A" w:rsidP="0058594A">
      <w:pPr>
        <w:tabs>
          <w:tab w:val="left" w:pos="6013"/>
        </w:tabs>
        <w:spacing w:line="276" w:lineRule="auto"/>
        <w:rPr>
          <w:rFonts w:eastAsia="Century Gothic"/>
          <w:kern w:val="0"/>
          <w:lang w:eastAsia="de-CH"/>
          <w14:ligatures w14:val="none"/>
        </w:rPr>
      </w:pPr>
    </w:p>
    <w:p w14:paraId="35E772DD" w14:textId="77777777" w:rsidR="003846F3" w:rsidRPr="002F6FBE" w:rsidRDefault="003846F3" w:rsidP="003846F3">
      <w:pPr>
        <w:pStyle w:val="Titel"/>
        <w:rPr>
          <w:rFonts w:cs="Arial"/>
        </w:rPr>
      </w:pPr>
      <w:r w:rsidRPr="002F6FBE">
        <w:rPr>
          <w:rFonts w:cs="Arial"/>
        </w:rPr>
        <w:t>Addetta alla costruzione di facciate CFP</w:t>
      </w:r>
      <w:r w:rsidRPr="002F6FBE">
        <w:rPr>
          <w:rFonts w:cs="Arial"/>
          <w:sz w:val="28"/>
        </w:rPr>
        <w:t xml:space="preserve"> </w:t>
      </w:r>
      <w:r w:rsidRPr="002F6FBE">
        <w:rPr>
          <w:rFonts w:cs="Arial"/>
        </w:rPr>
        <w:t xml:space="preserve">/ </w:t>
      </w:r>
    </w:p>
    <w:p w14:paraId="0B2E631A" w14:textId="77777777" w:rsidR="003846F3" w:rsidRPr="002F6FBE" w:rsidRDefault="003846F3" w:rsidP="003846F3">
      <w:pPr>
        <w:pStyle w:val="Titel"/>
        <w:rPr>
          <w:rFonts w:cs="Arial"/>
        </w:rPr>
      </w:pPr>
      <w:r w:rsidRPr="002F6FBE">
        <w:rPr>
          <w:rFonts w:cs="Arial"/>
        </w:rPr>
        <w:t>Addetto alla costruzione di facciate CFP</w:t>
      </w:r>
      <w:r w:rsidRPr="002F6FBE">
        <w:rPr>
          <w:rFonts w:cs="Arial"/>
          <w:sz w:val="28"/>
        </w:rPr>
        <w:t xml:space="preserve"> </w:t>
      </w:r>
      <w:r w:rsidRPr="002F6FBE">
        <w:rPr>
          <w:rFonts w:cs="Arial"/>
        </w:rPr>
        <w:t>(52012)</w:t>
      </w:r>
    </w:p>
    <w:p w14:paraId="2679149F" w14:textId="1FFEE4D4" w:rsidR="00AE3F0A" w:rsidRPr="0060588A" w:rsidRDefault="00AE3F0A" w:rsidP="0058594A">
      <w:pPr>
        <w:spacing w:line="276" w:lineRule="auto"/>
        <w:ind w:left="391" w:hanging="391"/>
        <w:rPr>
          <w:rFonts w:eastAsia="Century Gothic"/>
          <w:b/>
          <w:bCs/>
          <w:kern w:val="0"/>
          <w:sz w:val="32"/>
          <w:szCs w:val="32"/>
          <w:lang w:eastAsia="de-CH"/>
          <w14:ligatures w14:val="none"/>
        </w:rPr>
      </w:pPr>
      <w:r w:rsidRPr="0060588A">
        <w:rPr>
          <w:rFonts w:eastAsia="Century Gothic"/>
          <w:kern w:val="0"/>
          <w:sz w:val="20"/>
          <w:szCs w:val="20"/>
          <w:lang w:eastAsia="de-CH"/>
          <w14:ligatures w14:val="none"/>
        </w:rPr>
        <w:t xml:space="preserve">del 29 agosto 2023 </w:t>
      </w:r>
    </w:p>
    <w:p w14:paraId="0E18D9DA" w14:textId="77777777" w:rsidR="00AE3F0A" w:rsidRPr="0060588A" w:rsidRDefault="00AE3F0A" w:rsidP="0058594A">
      <w:pPr>
        <w:tabs>
          <w:tab w:val="left" w:pos="5814"/>
        </w:tabs>
        <w:spacing w:line="276" w:lineRule="auto"/>
        <w:ind w:left="391" w:hanging="391"/>
        <w:rPr>
          <w:rFonts w:eastAsia="Century Gothic"/>
          <w:kern w:val="0"/>
          <w:lang w:eastAsia="de-CH"/>
          <w14:ligatures w14:val="none"/>
        </w:rPr>
      </w:pPr>
    </w:p>
    <w:p w14:paraId="6A6A3B9C" w14:textId="7920A70C" w:rsidR="00AE3F0A" w:rsidRPr="0060588A" w:rsidRDefault="00AE3F0A" w:rsidP="00637BD6">
      <w:pPr>
        <w:rPr>
          <w:b/>
          <w:bCs/>
          <w:color w:val="0070C0"/>
          <w:lang w:eastAsia="de-CH"/>
        </w:rPr>
      </w:pPr>
      <w:bookmarkStart w:id="0" w:name="_Toc158723277"/>
      <w:r w:rsidRPr="0060588A">
        <w:rPr>
          <w:b/>
          <w:bCs/>
          <w:color w:val="0070C0"/>
          <w:lang w:eastAsia="de-CH"/>
        </w:rPr>
        <w:t>Riguarda l'a</w:t>
      </w:r>
      <w:r w:rsidR="00F4428A" w:rsidRPr="0060588A">
        <w:rPr>
          <w:b/>
          <w:bCs/>
          <w:color w:val="0070C0"/>
          <w:lang w:eastAsia="de-CH"/>
        </w:rPr>
        <w:t>pprendista</w:t>
      </w:r>
      <w:r w:rsidRPr="0060588A">
        <w:rPr>
          <w:b/>
          <w:bCs/>
          <w:color w:val="0070C0"/>
          <w:lang w:eastAsia="de-CH"/>
        </w:rPr>
        <w:t>:</w:t>
      </w:r>
      <w:bookmarkEnd w:id="0"/>
    </w:p>
    <w:tbl>
      <w:tblPr>
        <w:tblStyle w:val="Tabellenraster2"/>
        <w:tblW w:w="9639" w:type="dxa"/>
        <w:tblInd w:w="-5" w:type="dxa"/>
        <w:tblLook w:val="04A0" w:firstRow="1" w:lastRow="0" w:firstColumn="1" w:lastColumn="0" w:noHBand="0" w:noVBand="1"/>
      </w:tblPr>
      <w:tblGrid>
        <w:gridCol w:w="2788"/>
        <w:gridCol w:w="2029"/>
        <w:gridCol w:w="2788"/>
        <w:gridCol w:w="2034"/>
      </w:tblGrid>
      <w:tr w:rsidR="00AE3F0A" w:rsidRPr="0060588A" w14:paraId="66FBD373" w14:textId="77777777" w:rsidTr="0058594A">
        <w:tc>
          <w:tcPr>
            <w:tcW w:w="2098" w:type="dxa"/>
            <w:vAlign w:val="center"/>
          </w:tcPr>
          <w:p w14:paraId="087DD174" w14:textId="029029CA" w:rsidR="00AE3F0A" w:rsidRPr="0060588A" w:rsidRDefault="006C79F9" w:rsidP="0058594A">
            <w:pPr>
              <w:spacing w:line="276" w:lineRule="auto"/>
              <w:rPr>
                <w:rFonts w:eastAsia="Calibri"/>
                <w:b/>
                <w:bCs/>
                <w:sz w:val="30"/>
                <w:szCs w:val="28"/>
              </w:rPr>
            </w:pPr>
            <w:r w:rsidRPr="0060588A">
              <w:rPr>
                <w:rFonts w:eastAsia="Calibri"/>
                <w:b/>
                <w:bCs/>
                <w:sz w:val="30"/>
                <w:szCs w:val="28"/>
              </w:rPr>
              <w:t>Cognome</w:t>
            </w:r>
          </w:p>
        </w:tc>
        <w:sdt>
          <w:sdtPr>
            <w:rPr>
              <w:rStyle w:val="TextfeldFormular"/>
            </w:rPr>
            <w:id w:val="-2033095717"/>
            <w:placeholder>
              <w:docPart w:val="685FFF30CF9948F99B61A47C10E289A4"/>
            </w:placeholder>
            <w:showingPlcHdr/>
            <w:text/>
          </w:sdtPr>
          <w:sdtEndPr>
            <w:rPr>
              <w:rStyle w:val="Absatz-Standardschriftart"/>
              <w:bCs/>
              <w:sz w:val="24"/>
              <w:szCs w:val="28"/>
            </w:rPr>
          </w:sdtEndPr>
          <w:sdtContent>
            <w:tc>
              <w:tcPr>
                <w:tcW w:w="7541" w:type="dxa"/>
                <w:gridSpan w:val="3"/>
              </w:tcPr>
              <w:p w14:paraId="5DD8F354"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3921646A" w14:textId="77777777" w:rsidTr="0058594A">
        <w:tc>
          <w:tcPr>
            <w:tcW w:w="2098" w:type="dxa"/>
            <w:vAlign w:val="center"/>
          </w:tcPr>
          <w:p w14:paraId="65EBDF3B" w14:textId="670A1790" w:rsidR="00AE3F0A" w:rsidRPr="0060588A" w:rsidRDefault="00AE3F0A" w:rsidP="0058594A">
            <w:pPr>
              <w:spacing w:line="276" w:lineRule="auto"/>
              <w:rPr>
                <w:rFonts w:eastAsia="Calibri"/>
                <w:b/>
                <w:bCs/>
                <w:sz w:val="30"/>
                <w:szCs w:val="28"/>
              </w:rPr>
            </w:pPr>
            <w:r w:rsidRPr="0060588A">
              <w:rPr>
                <w:rFonts w:eastAsia="Calibri"/>
                <w:b/>
                <w:bCs/>
                <w:sz w:val="30"/>
                <w:szCs w:val="28"/>
              </w:rPr>
              <w:t xml:space="preserve">Nome </w:t>
            </w:r>
          </w:p>
        </w:tc>
        <w:sdt>
          <w:sdtPr>
            <w:rPr>
              <w:rStyle w:val="TextfeldFormular"/>
            </w:rPr>
            <w:id w:val="-1966963340"/>
            <w:placeholder>
              <w:docPart w:val="4E2ADD979CCA411F8126B59CF6B435C5"/>
            </w:placeholder>
            <w:showingPlcHdr/>
            <w:text/>
          </w:sdtPr>
          <w:sdtEndPr>
            <w:rPr>
              <w:rStyle w:val="Absatz-Standardschriftart"/>
              <w:bCs/>
              <w:sz w:val="24"/>
              <w:szCs w:val="28"/>
            </w:rPr>
          </w:sdtEndPr>
          <w:sdtContent>
            <w:tc>
              <w:tcPr>
                <w:tcW w:w="7541" w:type="dxa"/>
                <w:gridSpan w:val="3"/>
              </w:tcPr>
              <w:p w14:paraId="24DFCF53"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08C57AD8" w14:textId="77777777" w:rsidTr="0058594A">
        <w:trPr>
          <w:trHeight w:val="860"/>
        </w:trPr>
        <w:tc>
          <w:tcPr>
            <w:tcW w:w="2098" w:type="dxa"/>
            <w:vAlign w:val="center"/>
          </w:tcPr>
          <w:p w14:paraId="5116185D" w14:textId="77777777" w:rsidR="00AE3F0A" w:rsidRPr="0060588A" w:rsidRDefault="00AE3F0A" w:rsidP="0058594A">
            <w:pPr>
              <w:spacing w:line="276" w:lineRule="auto"/>
              <w:rPr>
                <w:rFonts w:eastAsia="Calibri"/>
                <w:b/>
                <w:bCs/>
                <w:sz w:val="30"/>
                <w:szCs w:val="28"/>
              </w:rPr>
            </w:pPr>
            <w:r w:rsidRPr="0060588A">
              <w:rPr>
                <w:rFonts w:eastAsia="Calibri"/>
                <w:b/>
                <w:bCs/>
                <w:sz w:val="30"/>
                <w:szCs w:val="28"/>
              </w:rPr>
              <w:t>Inizio dell'apprendistato</w:t>
            </w:r>
          </w:p>
        </w:tc>
        <w:sdt>
          <w:sdtPr>
            <w:rPr>
              <w:bCs/>
              <w:szCs w:val="28"/>
            </w:rPr>
            <w:id w:val="1537389426"/>
            <w:placeholder>
              <w:docPart w:val="E0276B0B2D5547FBA41F5F52D590A795"/>
            </w:placeholder>
            <w:showingPlcHdr/>
            <w:date>
              <w:dateFormat w:val="dd.MM.yyyy"/>
              <w:lid w:val="de-CH"/>
              <w:storeMappedDataAs w:val="dateTime"/>
              <w:calendar w:val="gregorian"/>
            </w:date>
          </w:sdtPr>
          <w:sdtEndPr/>
          <w:sdtContent>
            <w:tc>
              <w:tcPr>
                <w:tcW w:w="2513" w:type="dxa"/>
              </w:tcPr>
              <w:p w14:paraId="57B18A2A"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ascii="Segoe UI" w:eastAsia="Century Gothic" w:hAnsi="Segoe UI" w:cs="Segoe UI"/>
                    <w:sz w:val="22"/>
                    <w:szCs w:val="22"/>
                  </w:rPr>
                  <w:t>Clicca qui per inserire una data.</w:t>
                </w:r>
              </w:p>
            </w:tc>
          </w:sdtContent>
        </w:sdt>
        <w:tc>
          <w:tcPr>
            <w:tcW w:w="2514" w:type="dxa"/>
            <w:vAlign w:val="center"/>
          </w:tcPr>
          <w:p w14:paraId="510E5A0E" w14:textId="7274D863" w:rsidR="00AE3F0A" w:rsidRPr="0060588A" w:rsidRDefault="006C79F9" w:rsidP="0058594A">
            <w:pPr>
              <w:spacing w:line="276" w:lineRule="auto"/>
              <w:rPr>
                <w:rFonts w:eastAsia="Calibri"/>
                <w:b/>
                <w:bCs/>
                <w:sz w:val="30"/>
                <w:szCs w:val="28"/>
              </w:rPr>
            </w:pPr>
            <w:r w:rsidRPr="0060588A">
              <w:rPr>
                <w:rFonts w:eastAsia="Calibri"/>
                <w:b/>
                <w:bCs/>
                <w:sz w:val="30"/>
                <w:szCs w:val="28"/>
              </w:rPr>
              <w:t>Fine dell'apprendistato</w:t>
            </w:r>
          </w:p>
        </w:tc>
        <w:sdt>
          <w:sdtPr>
            <w:rPr>
              <w:bCs/>
              <w:szCs w:val="28"/>
            </w:rPr>
            <w:id w:val="1748309049"/>
            <w:placeholder>
              <w:docPart w:val="9F83088D6DD3452A87345AAF5FB583FF"/>
            </w:placeholder>
            <w:showingPlcHdr/>
            <w:date>
              <w:dateFormat w:val="dd.MM.yyyy"/>
              <w:lid w:val="de-CH"/>
              <w:storeMappedDataAs w:val="dateTime"/>
              <w:calendar w:val="gregorian"/>
            </w:date>
          </w:sdtPr>
          <w:sdtEndPr/>
          <w:sdtContent>
            <w:tc>
              <w:tcPr>
                <w:tcW w:w="2514" w:type="dxa"/>
              </w:tcPr>
              <w:p w14:paraId="2EA19B09"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eastAsia="Century Gothic"/>
                    <w:sz w:val="22"/>
                    <w:szCs w:val="22"/>
                  </w:rPr>
                  <w:t>Clicca qui per inserire una data.</w:t>
                </w:r>
              </w:p>
            </w:tc>
          </w:sdtContent>
        </w:sdt>
      </w:tr>
    </w:tbl>
    <w:p w14:paraId="1B066A64" w14:textId="77777777" w:rsidR="00AE3F0A" w:rsidRPr="0060588A" w:rsidRDefault="00AE3F0A" w:rsidP="0058594A">
      <w:pPr>
        <w:rPr>
          <w:lang w:eastAsia="de-CH"/>
        </w:rPr>
      </w:pPr>
    </w:p>
    <w:p w14:paraId="602C4176" w14:textId="77777777" w:rsidR="00AE3F0A" w:rsidRPr="0060588A" w:rsidRDefault="00AE3F0A" w:rsidP="0058594A">
      <w:pPr>
        <w:rPr>
          <w:lang w:eastAsia="de-CH"/>
        </w:rPr>
      </w:pPr>
    </w:p>
    <w:p w14:paraId="1CD8427B" w14:textId="77777777" w:rsidR="00AE3F0A" w:rsidRPr="0060588A" w:rsidRDefault="00AE3F0A" w:rsidP="0058594A">
      <w:pPr>
        <w:rPr>
          <w:lang w:eastAsia="de-CH"/>
        </w:rPr>
      </w:pPr>
    </w:p>
    <w:p w14:paraId="0AFDBDAF" w14:textId="77777777" w:rsidR="00746D64" w:rsidRPr="0060588A" w:rsidRDefault="00746D64" w:rsidP="00746D64">
      <w:pPr>
        <w:rPr>
          <w:lang w:eastAsia="de-CH"/>
        </w:rPr>
      </w:pPr>
    </w:p>
    <w:p w14:paraId="3676F5AA" w14:textId="77777777" w:rsidR="00746D64" w:rsidRPr="0060588A" w:rsidRDefault="00746D64" w:rsidP="00746D64">
      <w:pPr>
        <w:rPr>
          <w:lang w:eastAsia="de-CH"/>
        </w:rPr>
      </w:pPr>
    </w:p>
    <w:p w14:paraId="09A0A3A5" w14:textId="77777777" w:rsidR="00746D64" w:rsidRPr="0060588A" w:rsidRDefault="00746D64" w:rsidP="00746D64">
      <w:pPr>
        <w:rPr>
          <w:lang w:eastAsia="de-CH"/>
        </w:rPr>
      </w:pPr>
    </w:p>
    <w:p w14:paraId="4C2379FB" w14:textId="77777777" w:rsidR="00746D64" w:rsidRPr="0060588A" w:rsidRDefault="00746D64" w:rsidP="00746D64">
      <w:pPr>
        <w:rPr>
          <w:lang w:eastAsia="de-CH"/>
        </w:rPr>
      </w:pPr>
    </w:p>
    <w:p w14:paraId="38B7B9CD" w14:textId="77777777" w:rsidR="00746D64" w:rsidRPr="0060588A" w:rsidRDefault="00746D64" w:rsidP="00746D64">
      <w:pPr>
        <w:rPr>
          <w:lang w:eastAsia="de-CH"/>
        </w:rPr>
      </w:pPr>
    </w:p>
    <w:p w14:paraId="24069E64" w14:textId="77777777" w:rsidR="00746D64" w:rsidRPr="0060588A" w:rsidRDefault="00746D64" w:rsidP="00746D64">
      <w:pPr>
        <w:rPr>
          <w:lang w:eastAsia="de-CH"/>
        </w:rPr>
      </w:pPr>
    </w:p>
    <w:p w14:paraId="0BFD71D8" w14:textId="42F70C2D" w:rsidR="00746D64" w:rsidRPr="0060588A" w:rsidRDefault="00746D64" w:rsidP="00746D64">
      <w:pPr>
        <w:tabs>
          <w:tab w:val="left" w:pos="7560"/>
        </w:tabs>
        <w:rPr>
          <w:lang w:eastAsia="de-CH"/>
        </w:rPr>
      </w:pPr>
    </w:p>
    <w:p w14:paraId="682C91A1" w14:textId="1A9AFC22" w:rsidR="00746D64" w:rsidRPr="0060588A" w:rsidRDefault="00746D64" w:rsidP="00746D64">
      <w:pPr>
        <w:tabs>
          <w:tab w:val="left" w:pos="7560"/>
        </w:tabs>
        <w:rPr>
          <w:lang w:eastAsia="de-CH"/>
        </w:rPr>
        <w:sectPr w:rsidR="00746D64" w:rsidRPr="0060588A" w:rsidSect="000B043B">
          <w:headerReference w:type="even" r:id="rId11"/>
          <w:headerReference w:type="default" r:id="rId12"/>
          <w:footerReference w:type="even" r:id="rId13"/>
          <w:headerReference w:type="first" r:id="rId14"/>
          <w:footerReference w:type="first" r:id="rId15"/>
          <w:pgSz w:w="11907" w:h="16839" w:code="9"/>
          <w:pgMar w:top="2159" w:right="851" w:bottom="851" w:left="1236" w:header="567" w:footer="346" w:gutter="0"/>
          <w:pgNumType w:start="1"/>
          <w:cols w:space="708"/>
          <w:titlePg/>
          <w:docGrid w:linePitch="360"/>
        </w:sectPr>
      </w:pPr>
    </w:p>
    <w:sdt>
      <w:sdtPr>
        <w:rPr>
          <w:rFonts w:eastAsiaTheme="minorHAnsi" w:cs="Segoe UI"/>
          <w:b w:val="0"/>
          <w:color w:val="auto"/>
          <w:kern w:val="2"/>
          <w:szCs w:val="22"/>
          <w:lang w:eastAsia="en-US"/>
        </w:rPr>
        <w:id w:val="-1292201641"/>
        <w:docPartObj>
          <w:docPartGallery w:val="Table of Contents"/>
          <w:docPartUnique/>
        </w:docPartObj>
      </w:sdtPr>
      <w:sdtEndPr>
        <w:rPr>
          <w:bCs/>
        </w:rPr>
      </w:sdtEndPr>
      <w:sdtContent>
        <w:p w14:paraId="3A8CB380" w14:textId="5278B985" w:rsidR="009973CC" w:rsidRPr="0060588A" w:rsidRDefault="001F44F8" w:rsidP="005A2E7B">
          <w:pPr>
            <w:pStyle w:val="Inhaltsverzeichnisberschrift"/>
            <w:tabs>
              <w:tab w:val="left" w:pos="3050"/>
            </w:tabs>
          </w:pPr>
          <w:r w:rsidRPr="0060588A">
            <w:t>Indice</w:t>
          </w:r>
        </w:p>
        <w:p w14:paraId="0FBD6ECF" w14:textId="567606FD" w:rsidR="00F66CAE" w:rsidRDefault="009973CC">
          <w:pPr>
            <w:pStyle w:val="Verzeichnis1"/>
            <w:rPr>
              <w:rFonts w:asciiTheme="minorHAnsi" w:eastAsiaTheme="minorEastAsia" w:hAnsiTheme="minorHAnsi" w:cstheme="minorBidi"/>
              <w:noProof/>
              <w:sz w:val="24"/>
              <w:szCs w:val="24"/>
              <w:lang w:val="de-CH" w:eastAsia="de-CH"/>
            </w:rPr>
          </w:pPr>
          <w:r w:rsidRPr="0060588A">
            <w:fldChar w:fldCharType="begin"/>
          </w:r>
          <w:r w:rsidRPr="0060588A">
            <w:instrText xml:space="preserve"> TOC \o "1-3" \h \z \u </w:instrText>
          </w:r>
          <w:r w:rsidRPr="0060588A">
            <w:fldChar w:fldCharType="separate"/>
          </w:r>
          <w:hyperlink w:anchor="_Toc170906160" w:history="1">
            <w:r w:rsidR="00F66CAE" w:rsidRPr="00115F19">
              <w:rPr>
                <w:rStyle w:val="Hyperlink"/>
                <w:rFonts w:eastAsia="Century Gothic"/>
                <w:noProof/>
                <w:lang w:eastAsia="de-CH"/>
              </w:rPr>
              <w:t>Introduzione</w:t>
            </w:r>
            <w:r w:rsidR="00F66CAE">
              <w:rPr>
                <w:noProof/>
                <w:webHidden/>
              </w:rPr>
              <w:tab/>
            </w:r>
            <w:r w:rsidR="00F66CAE">
              <w:rPr>
                <w:noProof/>
                <w:webHidden/>
              </w:rPr>
              <w:fldChar w:fldCharType="begin"/>
            </w:r>
            <w:r w:rsidR="00F66CAE">
              <w:rPr>
                <w:noProof/>
                <w:webHidden/>
              </w:rPr>
              <w:instrText xml:space="preserve"> PAGEREF _Toc170906160 \h </w:instrText>
            </w:r>
            <w:r w:rsidR="00F66CAE">
              <w:rPr>
                <w:noProof/>
                <w:webHidden/>
              </w:rPr>
            </w:r>
            <w:r w:rsidR="00F66CAE">
              <w:rPr>
                <w:noProof/>
                <w:webHidden/>
              </w:rPr>
              <w:fldChar w:fldCharType="separate"/>
            </w:r>
            <w:r w:rsidR="00F66CAE">
              <w:rPr>
                <w:noProof/>
                <w:webHidden/>
              </w:rPr>
              <w:t>1</w:t>
            </w:r>
            <w:r w:rsidR="00F66CAE">
              <w:rPr>
                <w:noProof/>
                <w:webHidden/>
              </w:rPr>
              <w:fldChar w:fldCharType="end"/>
            </w:r>
          </w:hyperlink>
        </w:p>
        <w:p w14:paraId="7150C706" w14:textId="19082016" w:rsidR="00F66CAE" w:rsidRDefault="00622A0A">
          <w:pPr>
            <w:pStyle w:val="Verzeichnis1"/>
            <w:rPr>
              <w:rFonts w:asciiTheme="minorHAnsi" w:eastAsiaTheme="minorEastAsia" w:hAnsiTheme="minorHAnsi" w:cstheme="minorBidi"/>
              <w:noProof/>
              <w:sz w:val="24"/>
              <w:szCs w:val="24"/>
              <w:lang w:val="de-CH" w:eastAsia="de-CH"/>
            </w:rPr>
          </w:pPr>
          <w:hyperlink w:anchor="_Toc170906161" w:history="1">
            <w:r w:rsidR="00F66CAE" w:rsidRPr="00115F19">
              <w:rPr>
                <w:rStyle w:val="Hyperlink"/>
                <w:rFonts w:eastAsia="Times New Roman"/>
                <w:noProof/>
              </w:rPr>
              <w:t>Documentazione di apprendimento</w:t>
            </w:r>
            <w:r w:rsidR="00F66CAE">
              <w:rPr>
                <w:noProof/>
                <w:webHidden/>
              </w:rPr>
              <w:tab/>
            </w:r>
            <w:r w:rsidR="00F66CAE">
              <w:rPr>
                <w:noProof/>
                <w:webHidden/>
              </w:rPr>
              <w:fldChar w:fldCharType="begin"/>
            </w:r>
            <w:r w:rsidR="00F66CAE">
              <w:rPr>
                <w:noProof/>
                <w:webHidden/>
              </w:rPr>
              <w:instrText xml:space="preserve"> PAGEREF _Toc170906161 \h </w:instrText>
            </w:r>
            <w:r w:rsidR="00F66CAE">
              <w:rPr>
                <w:noProof/>
                <w:webHidden/>
              </w:rPr>
            </w:r>
            <w:r w:rsidR="00F66CAE">
              <w:rPr>
                <w:noProof/>
                <w:webHidden/>
              </w:rPr>
              <w:fldChar w:fldCharType="separate"/>
            </w:r>
            <w:r w:rsidR="00F66CAE">
              <w:rPr>
                <w:noProof/>
                <w:webHidden/>
              </w:rPr>
              <w:t>3</w:t>
            </w:r>
            <w:r w:rsidR="00F66CAE">
              <w:rPr>
                <w:noProof/>
                <w:webHidden/>
              </w:rPr>
              <w:fldChar w:fldCharType="end"/>
            </w:r>
          </w:hyperlink>
        </w:p>
        <w:p w14:paraId="42F02A7D" w14:textId="31238650" w:rsidR="00F66CAE" w:rsidRDefault="00622A0A">
          <w:pPr>
            <w:pStyle w:val="Verzeichnis1"/>
            <w:rPr>
              <w:rFonts w:asciiTheme="minorHAnsi" w:eastAsiaTheme="minorEastAsia" w:hAnsiTheme="minorHAnsi" w:cstheme="minorBidi"/>
              <w:noProof/>
              <w:sz w:val="24"/>
              <w:szCs w:val="24"/>
              <w:lang w:val="de-CH" w:eastAsia="de-CH"/>
            </w:rPr>
          </w:pPr>
          <w:hyperlink w:anchor="_Toc170906162" w:history="1">
            <w:r w:rsidR="00F66CAE" w:rsidRPr="00115F19">
              <w:rPr>
                <w:rStyle w:val="Hyperlink"/>
                <w:rFonts w:eastAsia="Times New Roman"/>
                <w:noProof/>
              </w:rPr>
              <w:t>Rapporto educativo</w:t>
            </w:r>
            <w:r w:rsidR="00F66CAE">
              <w:rPr>
                <w:noProof/>
                <w:webHidden/>
              </w:rPr>
              <w:tab/>
            </w:r>
            <w:r w:rsidR="00F66CAE">
              <w:rPr>
                <w:noProof/>
                <w:webHidden/>
              </w:rPr>
              <w:fldChar w:fldCharType="begin"/>
            </w:r>
            <w:r w:rsidR="00F66CAE">
              <w:rPr>
                <w:noProof/>
                <w:webHidden/>
              </w:rPr>
              <w:instrText xml:space="preserve"> PAGEREF _Toc170906162 \h </w:instrText>
            </w:r>
            <w:r w:rsidR="00F66CAE">
              <w:rPr>
                <w:noProof/>
                <w:webHidden/>
              </w:rPr>
            </w:r>
            <w:r w:rsidR="00F66CAE">
              <w:rPr>
                <w:noProof/>
                <w:webHidden/>
              </w:rPr>
              <w:fldChar w:fldCharType="separate"/>
            </w:r>
            <w:r w:rsidR="00F66CAE">
              <w:rPr>
                <w:noProof/>
                <w:webHidden/>
              </w:rPr>
              <w:t>3</w:t>
            </w:r>
            <w:r w:rsidR="00F66CAE">
              <w:rPr>
                <w:noProof/>
                <w:webHidden/>
              </w:rPr>
              <w:fldChar w:fldCharType="end"/>
            </w:r>
          </w:hyperlink>
        </w:p>
        <w:p w14:paraId="129ADA40" w14:textId="61563149" w:rsidR="00F66CAE" w:rsidRDefault="00622A0A">
          <w:pPr>
            <w:pStyle w:val="Verzeichnis1"/>
            <w:rPr>
              <w:rFonts w:asciiTheme="minorHAnsi" w:eastAsiaTheme="minorEastAsia" w:hAnsiTheme="minorHAnsi" w:cstheme="minorBidi"/>
              <w:noProof/>
              <w:sz w:val="24"/>
              <w:szCs w:val="24"/>
              <w:lang w:val="de-CH" w:eastAsia="de-CH"/>
            </w:rPr>
          </w:pPr>
          <w:hyperlink w:anchor="_Toc170906163" w:history="1">
            <w:r w:rsidR="00F66CAE" w:rsidRPr="00115F19">
              <w:rPr>
                <w:rStyle w:val="Hyperlink"/>
                <w:rFonts w:eastAsia="Century Gothic"/>
                <w:noProof/>
              </w:rPr>
              <w:t>Tabella delle competenze operative</w:t>
            </w:r>
            <w:r w:rsidR="00F66CAE">
              <w:rPr>
                <w:noProof/>
                <w:webHidden/>
              </w:rPr>
              <w:tab/>
            </w:r>
            <w:r w:rsidR="00F66CAE">
              <w:rPr>
                <w:noProof/>
                <w:webHidden/>
              </w:rPr>
              <w:fldChar w:fldCharType="begin"/>
            </w:r>
            <w:r w:rsidR="00F66CAE">
              <w:rPr>
                <w:noProof/>
                <w:webHidden/>
              </w:rPr>
              <w:instrText xml:space="preserve"> PAGEREF _Toc170906163 \h </w:instrText>
            </w:r>
            <w:r w:rsidR="00F66CAE">
              <w:rPr>
                <w:noProof/>
                <w:webHidden/>
              </w:rPr>
            </w:r>
            <w:r w:rsidR="00F66CAE">
              <w:rPr>
                <w:noProof/>
                <w:webHidden/>
              </w:rPr>
              <w:fldChar w:fldCharType="separate"/>
            </w:r>
            <w:r w:rsidR="00F66CAE">
              <w:rPr>
                <w:noProof/>
                <w:webHidden/>
              </w:rPr>
              <w:t>4</w:t>
            </w:r>
            <w:r w:rsidR="00F66CAE">
              <w:rPr>
                <w:noProof/>
                <w:webHidden/>
              </w:rPr>
              <w:fldChar w:fldCharType="end"/>
            </w:r>
          </w:hyperlink>
        </w:p>
        <w:p w14:paraId="59B37EBF" w14:textId="069D834D" w:rsidR="00F66CAE" w:rsidRDefault="00622A0A">
          <w:pPr>
            <w:pStyle w:val="Verzeichnis1"/>
            <w:rPr>
              <w:rFonts w:asciiTheme="minorHAnsi" w:eastAsiaTheme="minorEastAsia" w:hAnsiTheme="minorHAnsi" w:cstheme="minorBidi"/>
              <w:noProof/>
              <w:sz w:val="24"/>
              <w:szCs w:val="24"/>
              <w:lang w:val="de-CH" w:eastAsia="de-CH"/>
            </w:rPr>
          </w:pPr>
          <w:hyperlink w:anchor="_Toc170906164" w:history="1">
            <w:r w:rsidR="00F66CAE" w:rsidRPr="00115F19">
              <w:rPr>
                <w:rStyle w:val="Hyperlink"/>
                <w:noProof/>
              </w:rPr>
              <w:t>Tabella di cooperazione tra i luoghi di formazione</w:t>
            </w:r>
            <w:r w:rsidR="00F66CAE">
              <w:rPr>
                <w:noProof/>
                <w:webHidden/>
              </w:rPr>
              <w:tab/>
            </w:r>
            <w:r w:rsidR="00F66CAE">
              <w:rPr>
                <w:noProof/>
                <w:webHidden/>
              </w:rPr>
              <w:fldChar w:fldCharType="begin"/>
            </w:r>
            <w:r w:rsidR="00F66CAE">
              <w:rPr>
                <w:noProof/>
                <w:webHidden/>
              </w:rPr>
              <w:instrText xml:space="preserve"> PAGEREF _Toc170906164 \h </w:instrText>
            </w:r>
            <w:r w:rsidR="00F66CAE">
              <w:rPr>
                <w:noProof/>
                <w:webHidden/>
              </w:rPr>
            </w:r>
            <w:r w:rsidR="00F66CAE">
              <w:rPr>
                <w:noProof/>
                <w:webHidden/>
              </w:rPr>
              <w:fldChar w:fldCharType="separate"/>
            </w:r>
            <w:r w:rsidR="00F66CAE">
              <w:rPr>
                <w:noProof/>
                <w:webHidden/>
              </w:rPr>
              <w:t>5</w:t>
            </w:r>
            <w:r w:rsidR="00F66CAE">
              <w:rPr>
                <w:noProof/>
                <w:webHidden/>
              </w:rPr>
              <w:fldChar w:fldCharType="end"/>
            </w:r>
          </w:hyperlink>
        </w:p>
        <w:p w14:paraId="561259C0" w14:textId="4154250F" w:rsidR="00F66CAE" w:rsidRDefault="00622A0A">
          <w:pPr>
            <w:pStyle w:val="Verzeichnis1"/>
            <w:rPr>
              <w:rFonts w:asciiTheme="minorHAnsi" w:eastAsiaTheme="minorEastAsia" w:hAnsiTheme="minorHAnsi" w:cstheme="minorBidi"/>
              <w:noProof/>
              <w:sz w:val="24"/>
              <w:szCs w:val="24"/>
              <w:lang w:val="de-CH" w:eastAsia="de-CH"/>
            </w:rPr>
          </w:pPr>
          <w:hyperlink w:anchor="_Toc170906165" w:history="1">
            <w:r w:rsidR="00F66CAE" w:rsidRPr="00115F19">
              <w:rPr>
                <w:rStyle w:val="Hyperlink"/>
                <w:noProof/>
              </w:rPr>
              <w:t>Lista di controllo per l'implementazione pratica dell'istruzione</w:t>
            </w:r>
            <w:r w:rsidR="00F66CAE">
              <w:rPr>
                <w:noProof/>
                <w:webHidden/>
              </w:rPr>
              <w:tab/>
            </w:r>
            <w:r w:rsidR="00F66CAE">
              <w:rPr>
                <w:noProof/>
                <w:webHidden/>
              </w:rPr>
              <w:fldChar w:fldCharType="begin"/>
            </w:r>
            <w:r w:rsidR="00F66CAE">
              <w:rPr>
                <w:noProof/>
                <w:webHidden/>
              </w:rPr>
              <w:instrText xml:space="preserve"> PAGEREF _Toc170906165 \h </w:instrText>
            </w:r>
            <w:r w:rsidR="00F66CAE">
              <w:rPr>
                <w:noProof/>
                <w:webHidden/>
              </w:rPr>
            </w:r>
            <w:r w:rsidR="00F66CAE">
              <w:rPr>
                <w:noProof/>
                <w:webHidden/>
              </w:rPr>
              <w:fldChar w:fldCharType="separate"/>
            </w:r>
            <w:r w:rsidR="00F66CAE">
              <w:rPr>
                <w:noProof/>
                <w:webHidden/>
              </w:rPr>
              <w:t>7</w:t>
            </w:r>
            <w:r w:rsidR="00F66CAE">
              <w:rPr>
                <w:noProof/>
                <w:webHidden/>
              </w:rPr>
              <w:fldChar w:fldCharType="end"/>
            </w:r>
          </w:hyperlink>
        </w:p>
        <w:p w14:paraId="1909F7F7" w14:textId="47E01463" w:rsidR="00F66CAE" w:rsidRDefault="00622A0A">
          <w:pPr>
            <w:pStyle w:val="Verzeichnis2"/>
            <w:rPr>
              <w:rFonts w:asciiTheme="minorHAnsi" w:eastAsiaTheme="minorEastAsia" w:hAnsiTheme="minorHAnsi" w:cstheme="minorBidi"/>
              <w:noProof/>
              <w:sz w:val="24"/>
              <w:szCs w:val="24"/>
              <w:lang w:val="de-CH" w:eastAsia="de-CH"/>
            </w:rPr>
          </w:pPr>
          <w:hyperlink w:anchor="_Toc170906166" w:history="1">
            <w:r w:rsidR="00F66CAE" w:rsidRPr="00115F19">
              <w:rPr>
                <w:rStyle w:val="Hyperlink"/>
                <w:noProof/>
              </w:rPr>
              <w:t>Campo di competenze operative e operative interprofessionali</w:t>
            </w:r>
            <w:r w:rsidR="00F66CAE">
              <w:rPr>
                <w:noProof/>
                <w:webHidden/>
              </w:rPr>
              <w:tab/>
            </w:r>
            <w:r w:rsidR="00F66CAE">
              <w:rPr>
                <w:noProof/>
                <w:webHidden/>
              </w:rPr>
              <w:fldChar w:fldCharType="begin"/>
            </w:r>
            <w:r w:rsidR="00F66CAE">
              <w:rPr>
                <w:noProof/>
                <w:webHidden/>
              </w:rPr>
              <w:instrText xml:space="preserve"> PAGEREF _Toc170906166 \h </w:instrText>
            </w:r>
            <w:r w:rsidR="00F66CAE">
              <w:rPr>
                <w:noProof/>
                <w:webHidden/>
              </w:rPr>
            </w:r>
            <w:r w:rsidR="00F66CAE">
              <w:rPr>
                <w:noProof/>
                <w:webHidden/>
              </w:rPr>
              <w:fldChar w:fldCharType="separate"/>
            </w:r>
            <w:r w:rsidR="00F66CAE">
              <w:rPr>
                <w:noProof/>
                <w:webHidden/>
              </w:rPr>
              <w:t>7</w:t>
            </w:r>
            <w:r w:rsidR="00F66CAE">
              <w:rPr>
                <w:noProof/>
                <w:webHidden/>
              </w:rPr>
              <w:fldChar w:fldCharType="end"/>
            </w:r>
          </w:hyperlink>
        </w:p>
        <w:p w14:paraId="2E7A70B6" w14:textId="0764C1B0" w:rsidR="00F66CAE" w:rsidRDefault="00622A0A">
          <w:pPr>
            <w:pStyle w:val="Verzeichnis3"/>
            <w:rPr>
              <w:rFonts w:asciiTheme="minorHAnsi" w:eastAsiaTheme="minorEastAsia" w:hAnsiTheme="minorHAnsi" w:cstheme="minorBidi"/>
              <w:noProof/>
              <w:sz w:val="24"/>
              <w:szCs w:val="24"/>
              <w:lang w:val="de-CH" w:eastAsia="de-CH"/>
            </w:rPr>
          </w:pPr>
          <w:hyperlink w:anchor="_Toc170906167" w:history="1">
            <w:r w:rsidR="00F66CAE" w:rsidRPr="00115F19">
              <w:rPr>
                <w:rStyle w:val="Hyperlink"/>
                <w:noProof/>
              </w:rPr>
              <w:t>Campo di competenze operative a</w:t>
            </w:r>
            <w:r w:rsidR="00F66CAE">
              <w:rPr>
                <w:noProof/>
                <w:webHidden/>
              </w:rPr>
              <w:tab/>
            </w:r>
            <w:r w:rsidR="00F66CAE">
              <w:rPr>
                <w:noProof/>
                <w:webHidden/>
              </w:rPr>
              <w:fldChar w:fldCharType="begin"/>
            </w:r>
            <w:r w:rsidR="00F66CAE">
              <w:rPr>
                <w:noProof/>
                <w:webHidden/>
              </w:rPr>
              <w:instrText xml:space="preserve"> PAGEREF _Toc170906167 \h </w:instrText>
            </w:r>
            <w:r w:rsidR="00F66CAE">
              <w:rPr>
                <w:noProof/>
                <w:webHidden/>
              </w:rPr>
            </w:r>
            <w:r w:rsidR="00F66CAE">
              <w:rPr>
                <w:noProof/>
                <w:webHidden/>
              </w:rPr>
              <w:fldChar w:fldCharType="separate"/>
            </w:r>
            <w:r w:rsidR="00F66CAE">
              <w:rPr>
                <w:noProof/>
                <w:webHidden/>
              </w:rPr>
              <w:t>7</w:t>
            </w:r>
            <w:r w:rsidR="00F66CAE">
              <w:rPr>
                <w:noProof/>
                <w:webHidden/>
              </w:rPr>
              <w:fldChar w:fldCharType="end"/>
            </w:r>
          </w:hyperlink>
        </w:p>
        <w:p w14:paraId="2A42AF84" w14:textId="54A516CC" w:rsidR="00F66CAE" w:rsidRDefault="00622A0A">
          <w:pPr>
            <w:pStyle w:val="Verzeichnis2"/>
            <w:rPr>
              <w:rFonts w:asciiTheme="minorHAnsi" w:eastAsiaTheme="minorEastAsia" w:hAnsiTheme="minorHAnsi" w:cstheme="minorBidi"/>
              <w:noProof/>
              <w:sz w:val="24"/>
              <w:szCs w:val="24"/>
              <w:lang w:val="de-CH" w:eastAsia="de-CH"/>
            </w:rPr>
          </w:pPr>
          <w:hyperlink w:anchor="_Toc170906168" w:history="1">
            <w:r w:rsidR="00F66CAE" w:rsidRPr="00115F19">
              <w:rPr>
                <w:rStyle w:val="Hyperlink"/>
                <w:noProof/>
              </w:rPr>
              <w:t>Aree di competenza e competenza specifiche della professione:</w:t>
            </w:r>
            <w:r w:rsidR="00F66CAE">
              <w:rPr>
                <w:noProof/>
                <w:webHidden/>
              </w:rPr>
              <w:tab/>
            </w:r>
            <w:r w:rsidR="00F66CAE">
              <w:rPr>
                <w:noProof/>
                <w:webHidden/>
              </w:rPr>
              <w:fldChar w:fldCharType="begin"/>
            </w:r>
            <w:r w:rsidR="00F66CAE">
              <w:rPr>
                <w:noProof/>
                <w:webHidden/>
              </w:rPr>
              <w:instrText xml:space="preserve"> PAGEREF _Toc170906168 \h </w:instrText>
            </w:r>
            <w:r w:rsidR="00F66CAE">
              <w:rPr>
                <w:noProof/>
                <w:webHidden/>
              </w:rPr>
            </w:r>
            <w:r w:rsidR="00F66CAE">
              <w:rPr>
                <w:noProof/>
                <w:webHidden/>
              </w:rPr>
              <w:fldChar w:fldCharType="separate"/>
            </w:r>
            <w:r w:rsidR="00F66CAE">
              <w:rPr>
                <w:noProof/>
                <w:webHidden/>
              </w:rPr>
              <w:t>10</w:t>
            </w:r>
            <w:r w:rsidR="00F66CAE">
              <w:rPr>
                <w:noProof/>
                <w:webHidden/>
              </w:rPr>
              <w:fldChar w:fldCharType="end"/>
            </w:r>
          </w:hyperlink>
        </w:p>
        <w:p w14:paraId="5B5413AC" w14:textId="29BBC1EB" w:rsidR="00F66CAE" w:rsidRDefault="00622A0A">
          <w:pPr>
            <w:pStyle w:val="Verzeichnis3"/>
            <w:rPr>
              <w:rFonts w:asciiTheme="minorHAnsi" w:eastAsiaTheme="minorEastAsia" w:hAnsiTheme="minorHAnsi" w:cstheme="minorBidi"/>
              <w:noProof/>
              <w:sz w:val="24"/>
              <w:szCs w:val="24"/>
              <w:lang w:val="de-CH" w:eastAsia="de-CH"/>
            </w:rPr>
          </w:pPr>
          <w:hyperlink w:anchor="_Toc170906169" w:history="1">
            <w:r w:rsidR="00F66CAE" w:rsidRPr="00115F19">
              <w:rPr>
                <w:rStyle w:val="Hyperlink"/>
                <w:noProof/>
              </w:rPr>
              <w:t>Campo di competenze operative b: Montaggio di sistemi per facciate</w:t>
            </w:r>
            <w:r w:rsidR="00F66CAE">
              <w:rPr>
                <w:noProof/>
                <w:webHidden/>
              </w:rPr>
              <w:tab/>
            </w:r>
            <w:r w:rsidR="00F66CAE">
              <w:rPr>
                <w:noProof/>
                <w:webHidden/>
              </w:rPr>
              <w:fldChar w:fldCharType="begin"/>
            </w:r>
            <w:r w:rsidR="00F66CAE">
              <w:rPr>
                <w:noProof/>
                <w:webHidden/>
              </w:rPr>
              <w:instrText xml:space="preserve"> PAGEREF _Toc170906169 \h </w:instrText>
            </w:r>
            <w:r w:rsidR="00F66CAE">
              <w:rPr>
                <w:noProof/>
                <w:webHidden/>
              </w:rPr>
            </w:r>
            <w:r w:rsidR="00F66CAE">
              <w:rPr>
                <w:noProof/>
                <w:webHidden/>
              </w:rPr>
              <w:fldChar w:fldCharType="separate"/>
            </w:r>
            <w:r w:rsidR="00F66CAE">
              <w:rPr>
                <w:noProof/>
                <w:webHidden/>
              </w:rPr>
              <w:t>10</w:t>
            </w:r>
            <w:r w:rsidR="00F66CAE">
              <w:rPr>
                <w:noProof/>
                <w:webHidden/>
              </w:rPr>
              <w:fldChar w:fldCharType="end"/>
            </w:r>
          </w:hyperlink>
        </w:p>
        <w:p w14:paraId="43839A94" w14:textId="5462AD79" w:rsidR="00F66CAE" w:rsidRDefault="00622A0A">
          <w:pPr>
            <w:pStyle w:val="Verzeichnis3"/>
            <w:rPr>
              <w:rFonts w:asciiTheme="minorHAnsi" w:eastAsiaTheme="minorEastAsia" w:hAnsiTheme="minorHAnsi" w:cstheme="minorBidi"/>
              <w:noProof/>
              <w:sz w:val="24"/>
              <w:szCs w:val="24"/>
              <w:lang w:val="de-CH" w:eastAsia="de-CH"/>
            </w:rPr>
          </w:pPr>
          <w:hyperlink w:anchor="_Toc170906170" w:history="1">
            <w:r w:rsidR="00F66CAE" w:rsidRPr="00115F19">
              <w:rPr>
                <w:rStyle w:val="Hyperlink"/>
                <w:noProof/>
              </w:rPr>
              <w:t>Campo di competenza operativa c: Manutenzione e smontaggio di sistemi per facciate</w:t>
            </w:r>
            <w:r w:rsidR="00F66CAE">
              <w:rPr>
                <w:noProof/>
                <w:webHidden/>
              </w:rPr>
              <w:tab/>
            </w:r>
            <w:r w:rsidR="00F66CAE">
              <w:rPr>
                <w:noProof/>
                <w:webHidden/>
              </w:rPr>
              <w:fldChar w:fldCharType="begin"/>
            </w:r>
            <w:r w:rsidR="00F66CAE">
              <w:rPr>
                <w:noProof/>
                <w:webHidden/>
              </w:rPr>
              <w:instrText xml:space="preserve"> PAGEREF _Toc170906170 \h </w:instrText>
            </w:r>
            <w:r w:rsidR="00F66CAE">
              <w:rPr>
                <w:noProof/>
                <w:webHidden/>
              </w:rPr>
            </w:r>
            <w:r w:rsidR="00F66CAE">
              <w:rPr>
                <w:noProof/>
                <w:webHidden/>
              </w:rPr>
              <w:fldChar w:fldCharType="separate"/>
            </w:r>
            <w:r w:rsidR="00F66CAE">
              <w:rPr>
                <w:noProof/>
                <w:webHidden/>
              </w:rPr>
              <w:t>13</w:t>
            </w:r>
            <w:r w:rsidR="00F66CAE">
              <w:rPr>
                <w:noProof/>
                <w:webHidden/>
              </w:rPr>
              <w:fldChar w:fldCharType="end"/>
            </w:r>
          </w:hyperlink>
        </w:p>
        <w:p w14:paraId="2ACE0B97" w14:textId="49F09ECB" w:rsidR="00F66CAE" w:rsidRDefault="00622A0A">
          <w:pPr>
            <w:pStyle w:val="Verzeichnis1"/>
            <w:rPr>
              <w:rFonts w:asciiTheme="minorHAnsi" w:eastAsiaTheme="minorEastAsia" w:hAnsiTheme="minorHAnsi" w:cstheme="minorBidi"/>
              <w:noProof/>
              <w:sz w:val="24"/>
              <w:szCs w:val="24"/>
              <w:lang w:val="de-CH" w:eastAsia="de-CH"/>
            </w:rPr>
          </w:pPr>
          <w:hyperlink w:anchor="_Toc170906171" w:history="1">
            <w:r w:rsidR="00F66CAE" w:rsidRPr="00115F19">
              <w:rPr>
                <w:rStyle w:val="Hyperlink"/>
                <w:noProof/>
              </w:rPr>
              <w:t>Lista di controllo per l'attuazione delle misure di accompagnamento</w:t>
            </w:r>
            <w:r w:rsidR="00F66CAE">
              <w:rPr>
                <w:noProof/>
                <w:webHidden/>
              </w:rPr>
              <w:tab/>
            </w:r>
            <w:r w:rsidR="00F66CAE">
              <w:rPr>
                <w:noProof/>
                <w:webHidden/>
              </w:rPr>
              <w:fldChar w:fldCharType="begin"/>
            </w:r>
            <w:r w:rsidR="00F66CAE">
              <w:rPr>
                <w:noProof/>
                <w:webHidden/>
              </w:rPr>
              <w:instrText xml:space="preserve"> PAGEREF _Toc170906171 \h </w:instrText>
            </w:r>
            <w:r w:rsidR="00F66CAE">
              <w:rPr>
                <w:noProof/>
                <w:webHidden/>
              </w:rPr>
            </w:r>
            <w:r w:rsidR="00F66CAE">
              <w:rPr>
                <w:noProof/>
                <w:webHidden/>
              </w:rPr>
              <w:fldChar w:fldCharType="separate"/>
            </w:r>
            <w:r w:rsidR="00F66CAE">
              <w:rPr>
                <w:noProof/>
                <w:webHidden/>
              </w:rPr>
              <w:t>15</w:t>
            </w:r>
            <w:r w:rsidR="00F66CAE">
              <w:rPr>
                <w:noProof/>
                <w:webHidden/>
              </w:rPr>
              <w:fldChar w:fldCharType="end"/>
            </w:r>
          </w:hyperlink>
        </w:p>
        <w:p w14:paraId="3D9F61F1" w14:textId="6F6B975C" w:rsidR="00F66CAE" w:rsidRDefault="00622A0A">
          <w:pPr>
            <w:pStyle w:val="Verzeichnis2"/>
            <w:rPr>
              <w:rFonts w:asciiTheme="minorHAnsi" w:eastAsiaTheme="minorEastAsia" w:hAnsiTheme="minorHAnsi" w:cstheme="minorBidi"/>
              <w:noProof/>
              <w:sz w:val="24"/>
              <w:szCs w:val="24"/>
              <w:lang w:val="de-CH" w:eastAsia="de-CH"/>
            </w:rPr>
          </w:pPr>
          <w:hyperlink w:anchor="_Toc170906172" w:history="1">
            <w:r w:rsidR="00F66CAE" w:rsidRPr="00115F19">
              <w:rPr>
                <w:rStyle w:val="Hyperlink"/>
                <w:noProof/>
              </w:rPr>
              <w:t>Misure di accompagnamento riguardanti la sicurezza sul lavoro e la protezione della salute</w:t>
            </w:r>
            <w:r w:rsidR="00F66CAE">
              <w:rPr>
                <w:noProof/>
                <w:webHidden/>
              </w:rPr>
              <w:tab/>
            </w:r>
            <w:r w:rsidR="00F66CAE">
              <w:rPr>
                <w:noProof/>
                <w:webHidden/>
              </w:rPr>
              <w:fldChar w:fldCharType="begin"/>
            </w:r>
            <w:r w:rsidR="00F66CAE">
              <w:rPr>
                <w:noProof/>
                <w:webHidden/>
              </w:rPr>
              <w:instrText xml:space="preserve"> PAGEREF _Toc170906172 \h </w:instrText>
            </w:r>
            <w:r w:rsidR="00F66CAE">
              <w:rPr>
                <w:noProof/>
                <w:webHidden/>
              </w:rPr>
            </w:r>
            <w:r w:rsidR="00F66CAE">
              <w:rPr>
                <w:noProof/>
                <w:webHidden/>
              </w:rPr>
              <w:fldChar w:fldCharType="separate"/>
            </w:r>
            <w:r w:rsidR="00F66CAE">
              <w:rPr>
                <w:noProof/>
                <w:webHidden/>
              </w:rPr>
              <w:t>15</w:t>
            </w:r>
            <w:r w:rsidR="00F66CAE">
              <w:rPr>
                <w:noProof/>
                <w:webHidden/>
              </w:rPr>
              <w:fldChar w:fldCharType="end"/>
            </w:r>
          </w:hyperlink>
        </w:p>
        <w:p w14:paraId="267D3C56" w14:textId="2F8F0F9C" w:rsidR="00F66CAE" w:rsidRDefault="00622A0A">
          <w:pPr>
            <w:pStyle w:val="Verzeichnis1"/>
            <w:rPr>
              <w:rFonts w:asciiTheme="minorHAnsi" w:eastAsiaTheme="minorEastAsia" w:hAnsiTheme="minorHAnsi" w:cstheme="minorBidi"/>
              <w:noProof/>
              <w:sz w:val="24"/>
              <w:szCs w:val="24"/>
              <w:lang w:val="de-CH" w:eastAsia="de-CH"/>
            </w:rPr>
          </w:pPr>
          <w:hyperlink w:anchor="_Toc170906173" w:history="1">
            <w:r w:rsidR="00F66CAE" w:rsidRPr="00115F19">
              <w:rPr>
                <w:rStyle w:val="Hyperlink"/>
                <w:noProof/>
              </w:rPr>
              <w:t>Panoramica della formazione</w:t>
            </w:r>
            <w:r w:rsidR="00F66CAE">
              <w:rPr>
                <w:noProof/>
                <w:webHidden/>
              </w:rPr>
              <w:tab/>
            </w:r>
            <w:r w:rsidR="00F66CAE">
              <w:rPr>
                <w:noProof/>
                <w:webHidden/>
              </w:rPr>
              <w:fldChar w:fldCharType="begin"/>
            </w:r>
            <w:r w:rsidR="00F66CAE">
              <w:rPr>
                <w:noProof/>
                <w:webHidden/>
              </w:rPr>
              <w:instrText xml:space="preserve"> PAGEREF _Toc170906173 \h </w:instrText>
            </w:r>
            <w:r w:rsidR="00F66CAE">
              <w:rPr>
                <w:noProof/>
                <w:webHidden/>
              </w:rPr>
            </w:r>
            <w:r w:rsidR="00F66CAE">
              <w:rPr>
                <w:noProof/>
                <w:webHidden/>
              </w:rPr>
              <w:fldChar w:fldCharType="separate"/>
            </w:r>
            <w:r w:rsidR="00F66CAE">
              <w:rPr>
                <w:noProof/>
                <w:webHidden/>
              </w:rPr>
              <w:t>19</w:t>
            </w:r>
            <w:r w:rsidR="00F66CAE">
              <w:rPr>
                <w:noProof/>
                <w:webHidden/>
              </w:rPr>
              <w:fldChar w:fldCharType="end"/>
            </w:r>
          </w:hyperlink>
        </w:p>
        <w:p w14:paraId="2D80644B" w14:textId="74EA14B8" w:rsidR="00F66CAE" w:rsidRDefault="00622A0A">
          <w:pPr>
            <w:pStyle w:val="Verzeichnis2"/>
            <w:rPr>
              <w:rFonts w:asciiTheme="minorHAnsi" w:eastAsiaTheme="minorEastAsia" w:hAnsiTheme="minorHAnsi" w:cstheme="minorBidi"/>
              <w:noProof/>
              <w:sz w:val="24"/>
              <w:szCs w:val="24"/>
              <w:lang w:val="de-CH" w:eastAsia="de-CH"/>
            </w:rPr>
          </w:pPr>
          <w:hyperlink w:anchor="_Toc170906174" w:history="1">
            <w:r w:rsidR="00F66CAE" w:rsidRPr="00115F19">
              <w:rPr>
                <w:rStyle w:val="Hyperlink"/>
                <w:rFonts w:eastAsia="Century Gothic"/>
                <w:noProof/>
              </w:rPr>
              <w:t>1° anno</w:t>
            </w:r>
            <w:r w:rsidR="00F66CAE">
              <w:rPr>
                <w:noProof/>
                <w:webHidden/>
              </w:rPr>
              <w:tab/>
            </w:r>
            <w:r w:rsidR="00F66CAE">
              <w:rPr>
                <w:noProof/>
                <w:webHidden/>
              </w:rPr>
              <w:fldChar w:fldCharType="begin"/>
            </w:r>
            <w:r w:rsidR="00F66CAE">
              <w:rPr>
                <w:noProof/>
                <w:webHidden/>
              </w:rPr>
              <w:instrText xml:space="preserve"> PAGEREF _Toc170906174 \h </w:instrText>
            </w:r>
            <w:r w:rsidR="00F66CAE">
              <w:rPr>
                <w:noProof/>
                <w:webHidden/>
              </w:rPr>
            </w:r>
            <w:r w:rsidR="00F66CAE">
              <w:rPr>
                <w:noProof/>
                <w:webHidden/>
              </w:rPr>
              <w:fldChar w:fldCharType="separate"/>
            </w:r>
            <w:r w:rsidR="00F66CAE">
              <w:rPr>
                <w:noProof/>
                <w:webHidden/>
              </w:rPr>
              <w:t>19</w:t>
            </w:r>
            <w:r w:rsidR="00F66CAE">
              <w:rPr>
                <w:noProof/>
                <w:webHidden/>
              </w:rPr>
              <w:fldChar w:fldCharType="end"/>
            </w:r>
          </w:hyperlink>
        </w:p>
        <w:p w14:paraId="31945BCD" w14:textId="6EA7E701" w:rsidR="00F66CAE" w:rsidRDefault="00622A0A">
          <w:pPr>
            <w:pStyle w:val="Verzeichnis2"/>
            <w:rPr>
              <w:rFonts w:asciiTheme="minorHAnsi" w:eastAsiaTheme="minorEastAsia" w:hAnsiTheme="minorHAnsi" w:cstheme="minorBidi"/>
              <w:noProof/>
              <w:sz w:val="24"/>
              <w:szCs w:val="24"/>
              <w:lang w:val="de-CH" w:eastAsia="de-CH"/>
            </w:rPr>
          </w:pPr>
          <w:hyperlink w:anchor="_Toc170906175" w:history="1">
            <w:r w:rsidR="00F66CAE" w:rsidRPr="00115F19">
              <w:rPr>
                <w:rStyle w:val="Hyperlink"/>
                <w:rFonts w:eastAsia="Century Gothic"/>
                <w:noProof/>
              </w:rPr>
              <w:t>2° anno</w:t>
            </w:r>
            <w:r w:rsidR="00F66CAE">
              <w:rPr>
                <w:noProof/>
                <w:webHidden/>
              </w:rPr>
              <w:tab/>
            </w:r>
            <w:r w:rsidR="00F66CAE">
              <w:rPr>
                <w:noProof/>
                <w:webHidden/>
              </w:rPr>
              <w:fldChar w:fldCharType="begin"/>
            </w:r>
            <w:r w:rsidR="00F66CAE">
              <w:rPr>
                <w:noProof/>
                <w:webHidden/>
              </w:rPr>
              <w:instrText xml:space="preserve"> PAGEREF _Toc170906175 \h </w:instrText>
            </w:r>
            <w:r w:rsidR="00F66CAE">
              <w:rPr>
                <w:noProof/>
                <w:webHidden/>
              </w:rPr>
            </w:r>
            <w:r w:rsidR="00F66CAE">
              <w:rPr>
                <w:noProof/>
                <w:webHidden/>
              </w:rPr>
              <w:fldChar w:fldCharType="separate"/>
            </w:r>
            <w:r w:rsidR="00F66CAE">
              <w:rPr>
                <w:noProof/>
                <w:webHidden/>
              </w:rPr>
              <w:t>20</w:t>
            </w:r>
            <w:r w:rsidR="00F66CAE">
              <w:rPr>
                <w:noProof/>
                <w:webHidden/>
              </w:rPr>
              <w:fldChar w:fldCharType="end"/>
            </w:r>
          </w:hyperlink>
        </w:p>
        <w:p w14:paraId="2392970C" w14:textId="5DDD0CC6" w:rsidR="00F66CAE" w:rsidRDefault="00622A0A">
          <w:pPr>
            <w:pStyle w:val="Verzeichnis1"/>
            <w:rPr>
              <w:rFonts w:asciiTheme="minorHAnsi" w:eastAsiaTheme="minorEastAsia" w:hAnsiTheme="minorHAnsi" w:cstheme="minorBidi"/>
              <w:noProof/>
              <w:sz w:val="24"/>
              <w:szCs w:val="24"/>
              <w:lang w:val="de-CH" w:eastAsia="de-CH"/>
            </w:rPr>
          </w:pPr>
          <w:hyperlink w:anchor="_Toc170906176" w:history="1">
            <w:r w:rsidR="00F66CAE" w:rsidRPr="00115F19">
              <w:rPr>
                <w:rStyle w:val="Hyperlink"/>
                <w:noProof/>
              </w:rPr>
              <w:t>Procedura di qualificazione</w:t>
            </w:r>
            <w:r w:rsidR="00F66CAE">
              <w:rPr>
                <w:noProof/>
                <w:webHidden/>
              </w:rPr>
              <w:tab/>
            </w:r>
            <w:r w:rsidR="00F66CAE">
              <w:rPr>
                <w:noProof/>
                <w:webHidden/>
              </w:rPr>
              <w:fldChar w:fldCharType="begin"/>
            </w:r>
            <w:r w:rsidR="00F66CAE">
              <w:rPr>
                <w:noProof/>
                <w:webHidden/>
              </w:rPr>
              <w:instrText xml:space="preserve"> PAGEREF _Toc170906176 \h </w:instrText>
            </w:r>
            <w:r w:rsidR="00F66CAE">
              <w:rPr>
                <w:noProof/>
                <w:webHidden/>
              </w:rPr>
            </w:r>
            <w:r w:rsidR="00F66CAE">
              <w:rPr>
                <w:noProof/>
                <w:webHidden/>
              </w:rPr>
              <w:fldChar w:fldCharType="separate"/>
            </w:r>
            <w:r w:rsidR="00F66CAE">
              <w:rPr>
                <w:noProof/>
                <w:webHidden/>
              </w:rPr>
              <w:t>21</w:t>
            </w:r>
            <w:r w:rsidR="00F66CAE">
              <w:rPr>
                <w:noProof/>
                <w:webHidden/>
              </w:rPr>
              <w:fldChar w:fldCharType="end"/>
            </w:r>
          </w:hyperlink>
        </w:p>
        <w:p w14:paraId="42CF0D3E" w14:textId="49B97D74" w:rsidR="009973CC" w:rsidRPr="0060588A" w:rsidRDefault="009973CC">
          <w:r w:rsidRPr="0060588A">
            <w:rPr>
              <w:b/>
              <w:bCs/>
            </w:rPr>
            <w:fldChar w:fldCharType="end"/>
          </w:r>
        </w:p>
      </w:sdtContent>
    </w:sdt>
    <w:p w14:paraId="4424BB5A" w14:textId="77777777" w:rsidR="00D21625" w:rsidRPr="0060588A" w:rsidRDefault="00D21625"/>
    <w:p w14:paraId="7E5FA154" w14:textId="2181B296" w:rsidR="00D21625" w:rsidRPr="0060588A" w:rsidRDefault="00D21625"/>
    <w:p w14:paraId="31AD2B63" w14:textId="77777777" w:rsidR="00D21625" w:rsidRPr="0060588A" w:rsidRDefault="00D21625"/>
    <w:p w14:paraId="50F77855" w14:textId="77777777" w:rsidR="00F26882" w:rsidRPr="0060588A" w:rsidRDefault="00F26882" w:rsidP="00F26882"/>
    <w:p w14:paraId="0BD1016A" w14:textId="77777777" w:rsidR="00F26882" w:rsidRDefault="00F26882" w:rsidP="00F26882"/>
    <w:p w14:paraId="02BE3B15" w14:textId="77777777" w:rsidR="00F66CAE" w:rsidRPr="00F66CAE" w:rsidRDefault="00F66CAE" w:rsidP="00F66CAE"/>
    <w:p w14:paraId="652285F1" w14:textId="77777777" w:rsidR="00F66CAE" w:rsidRPr="00F66CAE" w:rsidRDefault="00F66CAE" w:rsidP="00F66CAE"/>
    <w:p w14:paraId="63059187" w14:textId="77777777" w:rsidR="00F66CAE" w:rsidRPr="00F66CAE" w:rsidRDefault="00F66CAE" w:rsidP="00F66CAE"/>
    <w:p w14:paraId="6D961EBB" w14:textId="77777777" w:rsidR="00F66CAE" w:rsidRPr="00F66CAE" w:rsidRDefault="00F66CAE" w:rsidP="00F66CAE"/>
    <w:p w14:paraId="4F6B1D46" w14:textId="77777777" w:rsidR="00F66CAE" w:rsidRDefault="00F66CAE" w:rsidP="00F66CAE"/>
    <w:p w14:paraId="26171D36" w14:textId="77777777" w:rsidR="00F66CAE" w:rsidRDefault="00F66CAE" w:rsidP="00F66CAE">
      <w:pPr>
        <w:jc w:val="center"/>
      </w:pPr>
    </w:p>
    <w:p w14:paraId="10DBAD2D" w14:textId="51CD1D68" w:rsidR="00F66CAE" w:rsidRPr="00F66CAE" w:rsidRDefault="00F66CAE" w:rsidP="00F66CAE">
      <w:pPr>
        <w:tabs>
          <w:tab w:val="center" w:pos="4910"/>
        </w:tabs>
        <w:sectPr w:rsidR="00F66CAE" w:rsidRPr="00F66CAE" w:rsidSect="000B043B">
          <w:headerReference w:type="even" r:id="rId16"/>
          <w:headerReference w:type="default" r:id="rId17"/>
          <w:footerReference w:type="even" r:id="rId18"/>
          <w:headerReference w:type="first" r:id="rId19"/>
          <w:pgSz w:w="11907" w:h="16839" w:code="9"/>
          <w:pgMar w:top="1236" w:right="851" w:bottom="851" w:left="1236" w:header="567" w:footer="346" w:gutter="0"/>
          <w:cols w:space="708"/>
          <w:docGrid w:linePitch="360"/>
        </w:sectPr>
      </w:pPr>
      <w:r>
        <w:tab/>
      </w:r>
    </w:p>
    <w:p w14:paraId="17BDB30A" w14:textId="77777777" w:rsidR="00391BFE" w:rsidRPr="0060588A" w:rsidRDefault="00391BFE" w:rsidP="00637BD6">
      <w:pPr>
        <w:pStyle w:val="berschrift1"/>
        <w:rPr>
          <w:rFonts w:eastAsia="Century Gothic"/>
          <w:lang w:eastAsia="de-CH"/>
        </w:rPr>
      </w:pPr>
      <w:bookmarkStart w:id="1" w:name="_Toc170906160"/>
      <w:r w:rsidRPr="0060588A">
        <w:rPr>
          <w:rFonts w:eastAsia="Century Gothic"/>
          <w:lang w:eastAsia="de-CH"/>
        </w:rPr>
        <w:lastRenderedPageBreak/>
        <w:t>Introduzione</w:t>
      </w:r>
      <w:bookmarkEnd w:id="1"/>
    </w:p>
    <w:p w14:paraId="11B5F71E" w14:textId="77777777" w:rsidR="00637BD6" w:rsidRPr="0060588A" w:rsidRDefault="00637BD6" w:rsidP="00637BD6">
      <w:pPr>
        <w:rPr>
          <w:b/>
          <w:bCs/>
          <w:color w:val="0070C0"/>
        </w:rPr>
      </w:pPr>
      <w:bookmarkStart w:id="2" w:name="_Toc152777056"/>
      <w:bookmarkStart w:id="3" w:name="_Toc152828097"/>
    </w:p>
    <w:p w14:paraId="4D05E640" w14:textId="6F28F7C3" w:rsidR="00391BFE" w:rsidRPr="0060588A" w:rsidRDefault="00391BFE" w:rsidP="00637BD6">
      <w:pPr>
        <w:rPr>
          <w:rFonts w:cs="Arial"/>
          <w:b/>
          <w:bCs/>
          <w:color w:val="0070C0"/>
        </w:rPr>
      </w:pPr>
      <w:r w:rsidRPr="0060588A">
        <w:rPr>
          <w:b/>
          <w:bCs/>
          <w:color w:val="0070C0"/>
        </w:rPr>
        <w:t>Piano di formazione – Ordinanza sulla formazione – Programma di formazione per le aziende di formazione</w:t>
      </w:r>
      <w:bookmarkEnd w:id="2"/>
      <w:bookmarkEnd w:id="3"/>
    </w:p>
    <w:p w14:paraId="765F109F" w14:textId="77777777" w:rsidR="00391BFE" w:rsidRPr="0060588A" w:rsidRDefault="00391BFE" w:rsidP="00391BFE">
      <w:pPr>
        <w:rPr>
          <w:rFonts w:eastAsia="Century Gothic" w:cs="Arial"/>
          <w:kern w:val="0"/>
          <w:sz w:val="20"/>
          <w:szCs w:val="20"/>
          <w14:ligatures w14:val="none"/>
        </w:rPr>
      </w:pPr>
    </w:p>
    <w:p w14:paraId="380D88C4" w14:textId="1BF770CE"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per le aziende di formazione è stato sviluppato nell'ambito del nuovo piano di formazione previsto dall'ordinanza SEFRI sulla formazione professionale di base per le professioni nel settore professionale degli involucri edilizi.</w:t>
      </w:r>
    </w:p>
    <w:p w14:paraId="7A449B58" w14:textId="77777777" w:rsidR="00391BFE" w:rsidRPr="0060588A" w:rsidRDefault="00391BFE" w:rsidP="00391BFE">
      <w:pPr>
        <w:rPr>
          <w:rFonts w:eastAsia="Century Gothic" w:cs="Arial"/>
          <w:kern w:val="0"/>
          <w:sz w:val="20"/>
          <w:szCs w:val="20"/>
          <w14:ligatures w14:val="none"/>
        </w:rPr>
      </w:pPr>
    </w:p>
    <w:p w14:paraId="35087E7F" w14:textId="205D94AB" w:rsidR="00391BFE" w:rsidRPr="0060588A" w:rsidRDefault="00641DA4" w:rsidP="00391BFE">
      <w:pPr>
        <w:rPr>
          <w:rFonts w:eastAsia="Century Gothic" w:cs="Arial"/>
          <w:kern w:val="0"/>
          <w:sz w:val="20"/>
          <w:szCs w:val="20"/>
          <w14:ligatures w14:val="none"/>
        </w:rPr>
      </w:pPr>
      <w:r w:rsidRPr="0060588A">
        <w:rPr>
          <w:rFonts w:eastAsia="Century Gothic" w:cs="Arial"/>
          <w:kern w:val="0"/>
          <w:sz w:val="20"/>
          <w:szCs w:val="20"/>
          <w14:ligatures w14:val="none"/>
        </w:rPr>
        <w:t>Nel presente documento, per la professione di</w:t>
      </w:r>
    </w:p>
    <w:p w14:paraId="21E9ADF9" w14:textId="77777777" w:rsidR="00391BFE" w:rsidRPr="0060588A" w:rsidRDefault="00391BFE" w:rsidP="00391BFE">
      <w:pPr>
        <w:rPr>
          <w:rFonts w:eastAsia="Century Gothic" w:cs="Arial"/>
          <w:kern w:val="0"/>
          <w:sz w:val="20"/>
          <w:szCs w:val="20"/>
          <w14:ligatures w14:val="none"/>
        </w:rPr>
      </w:pPr>
    </w:p>
    <w:p w14:paraId="373FB519" w14:textId="2B8CC530" w:rsidR="00CA3B38" w:rsidRDefault="009F5627" w:rsidP="00391BFE">
      <w:pPr>
        <w:rPr>
          <w:rFonts w:eastAsia="Century Gothic" w:cs="Arial"/>
          <w:b/>
          <w:kern w:val="0"/>
          <w:sz w:val="20"/>
          <w:szCs w:val="20"/>
          <w14:ligatures w14:val="none"/>
        </w:rPr>
      </w:pPr>
      <w:r w:rsidRPr="009F5627">
        <w:rPr>
          <w:rFonts w:eastAsia="Century Gothic" w:cs="Arial"/>
          <w:b/>
          <w:kern w:val="0"/>
          <w:sz w:val="20"/>
          <w:szCs w:val="20"/>
          <w14:ligatures w14:val="none"/>
        </w:rPr>
        <w:t>Addetta / Addetto alla costruzione di facciate CFP</w:t>
      </w:r>
    </w:p>
    <w:p w14:paraId="4150B99E" w14:textId="77777777" w:rsidR="009F5627" w:rsidRPr="0060588A" w:rsidRDefault="009F5627" w:rsidP="00391BFE">
      <w:pPr>
        <w:rPr>
          <w:rFonts w:eastAsia="Century Gothic" w:cs="Arial"/>
          <w:kern w:val="0"/>
          <w:sz w:val="20"/>
          <w:szCs w:val="20"/>
          <w14:ligatures w14:val="none"/>
        </w:rPr>
      </w:pPr>
    </w:p>
    <w:p w14:paraId="3DDFE3B4" w14:textId="18B5345B"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Vengono presentati gli obiettivi di performance in azienda per le singole competenze. Questo documento costituisce un controllo formativo sull'intero periodo di apprendistato. Può essere utilizzato anche per la pianificazione didattica. Si consiglia di conservarne una copia per ogni </w:t>
      </w:r>
      <w:r w:rsidR="00804880" w:rsidRPr="0060588A">
        <w:rPr>
          <w:rFonts w:eastAsia="Century Gothic" w:cs="Arial"/>
          <w:kern w:val="0"/>
          <w:sz w:val="20"/>
          <w:szCs w:val="20"/>
          <w14:ligatures w14:val="none"/>
        </w:rPr>
        <w:t>apprendista</w:t>
      </w:r>
      <w:r w:rsidRPr="0060588A">
        <w:rPr>
          <w:rFonts w:eastAsia="Century Gothic" w:cs="Arial"/>
          <w:kern w:val="0"/>
          <w:sz w:val="20"/>
          <w:szCs w:val="20"/>
          <w14:ligatures w14:val="none"/>
        </w:rPr>
        <w:t>.</w:t>
      </w:r>
    </w:p>
    <w:p w14:paraId="15AAC495" w14:textId="77777777" w:rsidR="00637BD6" w:rsidRPr="0060588A" w:rsidRDefault="00637BD6" w:rsidP="00391BFE">
      <w:pPr>
        <w:rPr>
          <w:rFonts w:eastAsia="Century Gothic" w:cs="Arial"/>
          <w:kern w:val="0"/>
          <w:sz w:val="20"/>
          <w:szCs w:val="20"/>
          <w14:ligatures w14:val="none"/>
        </w:rPr>
      </w:pPr>
    </w:p>
    <w:p w14:paraId="477D9C04" w14:textId="7C86426F" w:rsidR="00391BFE" w:rsidRPr="0060588A" w:rsidRDefault="00391BFE" w:rsidP="00637BD6">
      <w:pPr>
        <w:rPr>
          <w:b/>
          <w:bCs/>
          <w:color w:val="0070C0"/>
        </w:rPr>
      </w:pPr>
      <w:bookmarkStart w:id="4" w:name="_Toc152777057"/>
      <w:bookmarkStart w:id="5" w:name="_Toc152828098"/>
      <w:r w:rsidRPr="0060588A">
        <w:rPr>
          <w:b/>
          <w:bCs/>
          <w:color w:val="0070C0"/>
        </w:rPr>
        <w:t>Panoramica delle competenze</w:t>
      </w:r>
      <w:bookmarkEnd w:id="4"/>
      <w:bookmarkEnd w:id="5"/>
    </w:p>
    <w:p w14:paraId="38D724C3" w14:textId="4571DE26" w:rsidR="00391BFE" w:rsidRDefault="003D40BA"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(pagina </w:t>
      </w:r>
      <w:r w:rsidR="00F61BBC">
        <w:rPr>
          <w:rFonts w:eastAsia="Century Gothic" w:cs="Arial"/>
          <w:kern w:val="0"/>
          <w:sz w:val="20"/>
          <w:szCs w:val="20"/>
          <w14:ligatures w14:val="none"/>
        </w:rPr>
        <w:t>4</w:t>
      </w:r>
      <w:r w:rsidRPr="0060588A">
        <w:rPr>
          <w:rFonts w:eastAsia="Century Gothic" w:cs="Arial"/>
          <w:kern w:val="0"/>
          <w:sz w:val="20"/>
          <w:szCs w:val="20"/>
          <w14:ligatures w14:val="none"/>
        </w:rPr>
        <w:t>)</w:t>
      </w:r>
    </w:p>
    <w:p w14:paraId="6C72A069" w14:textId="77777777" w:rsidR="0087115B" w:rsidRPr="0060588A" w:rsidRDefault="0087115B" w:rsidP="00391BFE">
      <w:pPr>
        <w:rPr>
          <w:rFonts w:eastAsia="Century Gothic" w:cs="Arial"/>
          <w:kern w:val="0"/>
          <w:sz w:val="20"/>
          <w:szCs w:val="20"/>
          <w14:ligatures w14:val="none"/>
        </w:rPr>
      </w:pPr>
    </w:p>
    <w:p w14:paraId="30CE87C2" w14:textId="5A2D4982" w:rsidR="008821C7" w:rsidRPr="0060588A" w:rsidRDefault="008821C7"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è suddiviso in quattro aree di competenza (da a a d). Ogni area comprende da tre a sei competenze. Gli obiettivi di performance sono riepilogati per ogni competenza.</w:t>
      </w:r>
    </w:p>
    <w:p w14:paraId="018EBB51" w14:textId="77777777" w:rsidR="00637BD6" w:rsidRPr="0060588A" w:rsidRDefault="00637BD6" w:rsidP="00391BFE">
      <w:pPr>
        <w:rPr>
          <w:rFonts w:eastAsia="Century Gothic" w:cs="Arial"/>
          <w:kern w:val="0"/>
          <w:sz w:val="20"/>
          <w:szCs w:val="20"/>
          <w14:ligatures w14:val="none"/>
        </w:rPr>
      </w:pPr>
    </w:p>
    <w:p w14:paraId="42674EDE" w14:textId="09D6A96C" w:rsidR="00391BFE" w:rsidRPr="0060588A" w:rsidRDefault="00391BFE" w:rsidP="00637BD6">
      <w:pPr>
        <w:rPr>
          <w:b/>
          <w:bCs/>
          <w:color w:val="0070C0"/>
        </w:rPr>
      </w:pPr>
      <w:bookmarkStart w:id="6" w:name="_Toc152777058"/>
      <w:bookmarkStart w:id="7" w:name="_Toc152828099"/>
      <w:r w:rsidRPr="0060588A">
        <w:rPr>
          <w:b/>
          <w:bCs/>
          <w:color w:val="0070C0"/>
        </w:rPr>
        <w:t xml:space="preserve">Tabella di cooperazione </w:t>
      </w:r>
      <w:r w:rsidR="00E42B18" w:rsidRPr="0060588A">
        <w:rPr>
          <w:b/>
          <w:bCs/>
          <w:color w:val="0070C0"/>
        </w:rPr>
        <w:t>tra i</w:t>
      </w:r>
      <w:r w:rsidRPr="0060588A">
        <w:rPr>
          <w:b/>
          <w:bCs/>
          <w:color w:val="0070C0"/>
        </w:rPr>
        <w:t xml:space="preserve"> luoghi di </w:t>
      </w:r>
      <w:bookmarkEnd w:id="6"/>
      <w:bookmarkEnd w:id="7"/>
      <w:r w:rsidR="00E42B18" w:rsidRPr="0060588A">
        <w:rPr>
          <w:b/>
          <w:bCs/>
          <w:color w:val="0070C0"/>
        </w:rPr>
        <w:t>formazione</w:t>
      </w:r>
    </w:p>
    <w:p w14:paraId="104971DE" w14:textId="043EBA7E" w:rsidR="00391BFE" w:rsidRDefault="003D40B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BD0B45">
        <w:rPr>
          <w:rFonts w:eastAsia="Century Gothic" w:cs="Times New Roman"/>
          <w:kern w:val="0"/>
          <w:sz w:val="20"/>
          <w:szCs w:val="20"/>
          <w:lang w:eastAsia="de-CH"/>
          <w14:ligatures w14:val="none"/>
        </w:rPr>
        <w:t>5</w:t>
      </w:r>
      <w:r w:rsidRPr="0060588A">
        <w:rPr>
          <w:rFonts w:eastAsia="Century Gothic" w:cs="Times New Roman"/>
          <w:kern w:val="0"/>
          <w:sz w:val="20"/>
          <w:szCs w:val="20"/>
          <w:lang w:eastAsia="de-CH"/>
          <w14:ligatures w14:val="none"/>
        </w:rPr>
        <w:t xml:space="preserve"> a </w:t>
      </w:r>
      <w:r w:rsidR="00BD0B45">
        <w:rPr>
          <w:rFonts w:eastAsia="Century Gothic" w:cs="Times New Roman"/>
          <w:kern w:val="0"/>
          <w:sz w:val="20"/>
          <w:szCs w:val="20"/>
          <w:lang w:eastAsia="de-CH"/>
          <w14:ligatures w14:val="none"/>
        </w:rPr>
        <w:t>6</w:t>
      </w:r>
      <w:r w:rsidRPr="0060588A">
        <w:rPr>
          <w:rFonts w:eastAsia="Century Gothic" w:cs="Times New Roman"/>
          <w:kern w:val="0"/>
          <w:sz w:val="20"/>
          <w:szCs w:val="20"/>
          <w:lang w:eastAsia="de-CH"/>
          <w14:ligatures w14:val="none"/>
        </w:rPr>
        <w:t>)</w:t>
      </w:r>
    </w:p>
    <w:p w14:paraId="5C618D39" w14:textId="77777777" w:rsidR="0087115B" w:rsidRPr="0060588A" w:rsidRDefault="0087115B" w:rsidP="00391BFE">
      <w:pPr>
        <w:rPr>
          <w:rFonts w:eastAsia="Century Gothic" w:cs="Times New Roman"/>
          <w:kern w:val="0"/>
          <w:sz w:val="20"/>
          <w:szCs w:val="20"/>
          <w:lang w:eastAsia="de-CH"/>
          <w14:ligatures w14:val="none"/>
        </w:rPr>
      </w:pPr>
    </w:p>
    <w:p w14:paraId="6CA2159B" w14:textId="593492F9" w:rsidR="00391BFE" w:rsidRPr="0060588A" w:rsidRDefault="00391BFE"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La tabella di cooperazione dei luoghi di apprendimento mostra quando le competenze vengono insegnate nelle sedi di apprendimento supplementari (</w:t>
      </w:r>
      <w:r w:rsidR="00390F1C" w:rsidRPr="0060588A">
        <w:rPr>
          <w:rFonts w:eastAsia="Century Gothic" w:cs="Times New Roman"/>
          <w:kern w:val="0"/>
          <w:sz w:val="20"/>
          <w:szCs w:val="20"/>
          <w:lang w:eastAsia="de-CH"/>
          <w14:ligatures w14:val="none"/>
        </w:rPr>
        <w:t>SP</w:t>
      </w:r>
      <w:r w:rsidRPr="0060588A">
        <w:rPr>
          <w:rFonts w:eastAsia="Century Gothic" w:cs="Times New Roman"/>
          <w:kern w:val="0"/>
          <w:sz w:val="20"/>
          <w:szCs w:val="20"/>
          <w:lang w:eastAsia="de-CH"/>
          <w14:ligatures w14:val="none"/>
        </w:rPr>
        <w:t xml:space="preserve"> e </w:t>
      </w:r>
      <w:r w:rsidR="00390F1C" w:rsidRPr="0060588A">
        <w:rPr>
          <w:rFonts w:eastAsia="Century Gothic" w:cs="Times New Roman"/>
          <w:kern w:val="0"/>
          <w:sz w:val="20"/>
          <w:szCs w:val="20"/>
          <w:lang w:eastAsia="de-CH"/>
          <w14:ligatures w14:val="none"/>
        </w:rPr>
        <w:t>CI</w:t>
      </w:r>
      <w:r w:rsidRPr="0060588A">
        <w:rPr>
          <w:rFonts w:eastAsia="Century Gothic" w:cs="Times New Roman"/>
          <w:kern w:val="0"/>
          <w:sz w:val="20"/>
          <w:szCs w:val="20"/>
          <w:lang w:eastAsia="de-CH"/>
          <w14:ligatures w14:val="none"/>
        </w:rPr>
        <w:t>).</w:t>
      </w:r>
    </w:p>
    <w:p w14:paraId="326F839D" w14:textId="1CD791B7" w:rsidR="00447BFA" w:rsidRPr="0060588A" w:rsidRDefault="00447BFA"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Nel caso delle competenze d'azione, una </w:t>
      </w:r>
      <w:r w:rsidR="00292C20" w:rsidRPr="0060588A">
        <w:rPr>
          <w:rFonts w:eastAsia="Century Gothic" w:cs="Times New Roman"/>
          <w:b/>
          <w:bCs/>
          <w:kern w:val="0"/>
          <w:sz w:val="20"/>
          <w:szCs w:val="20"/>
          <w:lang w:eastAsia="de-CH"/>
          <w14:ligatures w14:val="none"/>
        </w:rPr>
        <w:t>E</w:t>
      </w:r>
      <w:r w:rsidR="009946B5" w:rsidRPr="0060588A">
        <w:rPr>
          <w:rFonts w:eastAsia="Century Gothic" w:cs="Times New Roman"/>
          <w:kern w:val="0"/>
          <w:sz w:val="20"/>
          <w:szCs w:val="20"/>
          <w:lang w:eastAsia="de-CH"/>
          <w14:ligatures w14:val="none"/>
        </w:rPr>
        <w:t xml:space="preserve"> indica che gli obiettivi formativi nell'istruzione sono stati raggiunti nella pratica (cfr. tabella </w:t>
      </w:r>
      <w:r w:rsidR="00DC504D" w:rsidRPr="0060588A">
        <w:rPr>
          <w:rFonts w:eastAsia="Century Gothic" w:cs="Times New Roman"/>
          <w:kern w:val="0"/>
          <w:sz w:val="20"/>
          <w:szCs w:val="20"/>
          <w:lang w:eastAsia="de-CH"/>
          <w14:ligatures w14:val="none"/>
        </w:rPr>
        <w:t>Co</w:t>
      </w:r>
      <w:r w:rsidR="009946B5" w:rsidRPr="0060588A">
        <w:rPr>
          <w:rFonts w:eastAsia="Century Gothic" w:cs="Times New Roman"/>
          <w:kern w:val="0"/>
          <w:sz w:val="20"/>
          <w:szCs w:val="20"/>
          <w:lang w:eastAsia="de-CH"/>
          <w14:ligatures w14:val="none"/>
        </w:rPr>
        <w:t xml:space="preserve">). Nel caso di competenze individuali, viene annotato un passaggio </w:t>
      </w:r>
      <w:r w:rsidR="0010491B" w:rsidRPr="0060588A">
        <w:rPr>
          <w:rFonts w:eastAsia="Century Gothic" w:cs="Times New Roman"/>
          <w:b/>
          <w:kern w:val="0"/>
          <w:sz w:val="20"/>
          <w:szCs w:val="20"/>
          <w:lang w:eastAsia="de-CH"/>
          <w14:ligatures w14:val="none"/>
        </w:rPr>
        <w:t>I</w:t>
      </w:r>
      <w:r w:rsidR="0010491B" w:rsidRPr="0060588A">
        <w:rPr>
          <w:rFonts w:eastAsia="Century Gothic" w:cs="Times New Roman"/>
          <w:bCs/>
          <w:kern w:val="0"/>
          <w:sz w:val="20"/>
          <w:szCs w:val="20"/>
          <w:lang w:eastAsia="de-CH"/>
          <w14:ligatures w14:val="none"/>
        </w:rPr>
        <w:t>ndividuale</w:t>
      </w:r>
      <w:r w:rsidR="00F928E8" w:rsidRPr="0060588A">
        <w:rPr>
          <w:rFonts w:eastAsia="Century Gothic" w:cs="Times New Roman"/>
          <w:bCs/>
          <w:kern w:val="0"/>
          <w:sz w:val="20"/>
          <w:szCs w:val="20"/>
          <w:lang w:eastAsia="de-CH"/>
          <w14:ligatures w14:val="none"/>
        </w:rPr>
        <w:t xml:space="preserve">. </w:t>
      </w:r>
      <w:r w:rsidRPr="0060588A">
        <w:rPr>
          <w:rFonts w:eastAsia="Century Gothic" w:cs="Times New Roman"/>
          <w:kern w:val="0"/>
          <w:sz w:val="20"/>
          <w:szCs w:val="20"/>
          <w:lang w:eastAsia="de-CH"/>
          <w14:ligatures w14:val="none"/>
        </w:rPr>
        <w:t>Le società di formazione stabiliscono il momento entro il quale gli obiettivi di performance devono essere raggiunti.</w:t>
      </w:r>
    </w:p>
    <w:p w14:paraId="3DA67B78" w14:textId="5919D8A2" w:rsidR="003D40BA"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Per quanto riguarda la formazione pratica, questa tabella serve come aiuto per il formatore professionale nella pianificazione di un programma di formazione in azienda.</w:t>
      </w:r>
      <w:bookmarkStart w:id="8" w:name="_Hlk152838062"/>
      <w:bookmarkEnd w:id="8"/>
    </w:p>
    <w:p w14:paraId="39C131E3" w14:textId="77777777" w:rsidR="00321972" w:rsidRPr="0060588A" w:rsidRDefault="00321972" w:rsidP="00391BFE">
      <w:pPr>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3"/>
        <w:gridCol w:w="2171"/>
        <w:gridCol w:w="283"/>
        <w:gridCol w:w="2173"/>
        <w:gridCol w:w="396"/>
        <w:gridCol w:w="397"/>
        <w:gridCol w:w="397"/>
        <w:gridCol w:w="406"/>
        <w:gridCol w:w="398"/>
        <w:gridCol w:w="398"/>
        <w:gridCol w:w="986"/>
        <w:gridCol w:w="610"/>
        <w:gridCol w:w="1455"/>
      </w:tblGrid>
      <w:tr w:rsidR="00C03C1A" w:rsidRPr="0060588A" w14:paraId="18A92F97" w14:textId="77777777" w:rsidTr="00C03C1A">
        <w:trPr>
          <w:cantSplit/>
          <w:trHeight w:val="227"/>
        </w:trPr>
        <w:tc>
          <w:tcPr>
            <w:tcW w:w="4910" w:type="dxa"/>
            <w:gridSpan w:val="4"/>
            <w:tcBorders>
              <w:top w:val="single" w:sz="4" w:space="0" w:color="auto"/>
              <w:left w:val="single" w:sz="4" w:space="0" w:color="auto"/>
              <w:right w:val="single" w:sz="4" w:space="0" w:color="auto"/>
            </w:tcBorders>
            <w:shd w:val="clear" w:color="auto" w:fill="auto"/>
            <w:vAlign w:val="center"/>
            <w:hideMark/>
          </w:tcPr>
          <w:p w14:paraId="62E67A10" w14:textId="562FC7FD" w:rsidR="00C03C1A" w:rsidRPr="0060588A" w:rsidRDefault="00C03C1A"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119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EE5AAAE" w14:textId="58FAF027" w:rsidR="00C03C1A" w:rsidRPr="0060588A" w:rsidRDefault="00A25A19"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1</w:t>
            </w:r>
          </w:p>
        </w:tc>
        <w:tc>
          <w:tcPr>
            <w:tcW w:w="1202"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BD19A26" w14:textId="0C427C7D" w:rsidR="00C03C1A" w:rsidRPr="0060588A" w:rsidRDefault="00A25A19"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2</w:t>
            </w:r>
          </w:p>
        </w:tc>
        <w:tc>
          <w:tcPr>
            <w:tcW w:w="3051" w:type="dxa"/>
            <w:gridSpan w:val="3"/>
            <w:vMerge w:val="restart"/>
            <w:tcBorders>
              <w:top w:val="single" w:sz="4" w:space="0" w:color="auto"/>
              <w:left w:val="single" w:sz="4" w:space="0" w:color="auto"/>
              <w:right w:val="single" w:sz="4" w:space="0" w:color="auto"/>
            </w:tcBorders>
            <w:shd w:val="clear" w:color="auto" w:fill="auto"/>
            <w:vAlign w:val="bottom"/>
          </w:tcPr>
          <w:p w14:paraId="03135B7B" w14:textId="77777777" w:rsidR="00C03C1A" w:rsidRPr="0060588A" w:rsidRDefault="00C03C1A" w:rsidP="007A3F26">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762307" w:rsidRPr="0060588A" w14:paraId="5D33471A" w14:textId="77777777" w:rsidTr="002A321B">
        <w:trPr>
          <w:cantSplit/>
          <w:trHeight w:val="285"/>
        </w:trPr>
        <w:tc>
          <w:tcPr>
            <w:tcW w:w="4910" w:type="dxa"/>
            <w:gridSpan w:val="4"/>
            <w:tcBorders>
              <w:left w:val="single" w:sz="4" w:space="0" w:color="auto"/>
              <w:right w:val="single" w:sz="4" w:space="0" w:color="auto"/>
            </w:tcBorders>
            <w:shd w:val="clear" w:color="auto" w:fill="auto"/>
            <w:vAlign w:val="center"/>
            <w:hideMark/>
          </w:tcPr>
          <w:p w14:paraId="2D936649" w14:textId="761E8500" w:rsidR="00762307" w:rsidRPr="0060588A" w:rsidRDefault="00762307" w:rsidP="00F20D0B">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Programmi di formazione in azienda</w:t>
            </w:r>
          </w:p>
        </w:tc>
        <w:tc>
          <w:tcPr>
            <w:tcW w:w="39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0AC7D25E" w14:textId="29AD6F69"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7"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2EDE1D71" w14:textId="40761F4B"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A1C41DC" w14:textId="2BC89042"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40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917452D" w14:textId="7094F1C4"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8"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1CC5A84A" w14:textId="5AED49A5"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8"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65D5E9A9" w14:textId="0F64978F" w:rsidR="00762307" w:rsidRPr="0060588A" w:rsidRDefault="00B030EF"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3051" w:type="dxa"/>
            <w:gridSpan w:val="3"/>
            <w:vMerge/>
            <w:tcBorders>
              <w:left w:val="single" w:sz="4" w:space="0" w:color="auto"/>
              <w:right w:val="single" w:sz="4" w:space="0" w:color="auto"/>
            </w:tcBorders>
            <w:shd w:val="clear" w:color="auto" w:fill="auto"/>
          </w:tcPr>
          <w:p w14:paraId="5A71DCDF"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762307" w:rsidRPr="0060588A" w14:paraId="31C76A0E" w14:textId="77777777" w:rsidTr="00C03C1A">
        <w:trPr>
          <w:cantSplit/>
          <w:trHeight w:val="170"/>
        </w:trPr>
        <w:tc>
          <w:tcPr>
            <w:tcW w:w="4910" w:type="dxa"/>
            <w:gridSpan w:val="4"/>
            <w:tcBorders>
              <w:left w:val="single" w:sz="4" w:space="0" w:color="auto"/>
              <w:right w:val="single" w:sz="4" w:space="0" w:color="auto"/>
            </w:tcBorders>
            <w:shd w:val="clear" w:color="auto" w:fill="auto"/>
            <w:vAlign w:val="center"/>
          </w:tcPr>
          <w:p w14:paraId="193B5831" w14:textId="11E22EA3" w:rsidR="00762307" w:rsidRPr="0060588A" w:rsidRDefault="00762307" w:rsidP="00F20D0B">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 xml:space="preserve">Competenza </w:t>
            </w:r>
            <w:r w:rsidR="00330128" w:rsidRPr="0060588A">
              <w:rPr>
                <w:rFonts w:eastAsia="Times New Roman"/>
                <w:b/>
                <w:bCs/>
                <w:color w:val="000000"/>
                <w:kern w:val="0"/>
                <w:sz w:val="18"/>
                <w:szCs w:val="18"/>
                <w:lang w:eastAsia="de-CH"/>
                <w14:ligatures w14:val="none"/>
              </w:rPr>
              <w:t xml:space="preserve">operativa </w:t>
            </w:r>
            <w:r w:rsidRPr="0060588A">
              <w:rPr>
                <w:rFonts w:eastAsia="Times New Roman"/>
                <w:b/>
                <w:bCs/>
                <w:color w:val="000000"/>
                <w:kern w:val="0"/>
                <w:sz w:val="18"/>
                <w:szCs w:val="18"/>
                <w:lang w:eastAsia="de-CH"/>
                <w14:ligatures w14:val="none"/>
              </w:rPr>
              <w:t>a1</w:t>
            </w:r>
          </w:p>
        </w:tc>
        <w:tc>
          <w:tcPr>
            <w:tcW w:w="396" w:type="dxa"/>
            <w:vMerge/>
            <w:tcBorders>
              <w:left w:val="single" w:sz="4" w:space="0" w:color="auto"/>
              <w:right w:val="single" w:sz="4" w:space="0" w:color="auto"/>
            </w:tcBorders>
            <w:shd w:val="clear" w:color="auto" w:fill="CCC0D9"/>
            <w:noWrap/>
            <w:textDirection w:val="btLr"/>
          </w:tcPr>
          <w:p w14:paraId="14B319C2"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D9D9D9"/>
            <w:noWrap/>
            <w:textDirection w:val="btLr"/>
          </w:tcPr>
          <w:p w14:paraId="35EFE5AB"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85A7D1"/>
            <w:noWrap/>
            <w:textDirection w:val="btLr"/>
          </w:tcPr>
          <w:p w14:paraId="4F4AA1D1"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right w:val="single" w:sz="4" w:space="0" w:color="auto"/>
            </w:tcBorders>
            <w:shd w:val="clear" w:color="auto" w:fill="CCC0D9"/>
            <w:noWrap/>
            <w:textDirection w:val="btLr"/>
          </w:tcPr>
          <w:p w14:paraId="7D2EC0D0"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D9D9D9"/>
            <w:noWrap/>
            <w:textDirection w:val="btLr"/>
          </w:tcPr>
          <w:p w14:paraId="05A7EF5E"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85A7D1"/>
            <w:noWrap/>
            <w:textDirection w:val="btLr"/>
          </w:tcPr>
          <w:p w14:paraId="169689BF"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282F1864"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762307" w:rsidRPr="0060588A" w14:paraId="426B53C7" w14:textId="77777777" w:rsidTr="009E3B7C">
        <w:trPr>
          <w:cantSplit/>
          <w:trHeight w:val="170"/>
        </w:trPr>
        <w:tc>
          <w:tcPr>
            <w:tcW w:w="283" w:type="dxa"/>
            <w:tcBorders>
              <w:top w:val="single" w:sz="4" w:space="0" w:color="auto"/>
              <w:left w:val="single" w:sz="4" w:space="0" w:color="auto"/>
              <w:bottom w:val="single" w:sz="4" w:space="0" w:color="auto"/>
              <w:right w:val="single" w:sz="4" w:space="0" w:color="auto"/>
            </w:tcBorders>
            <w:shd w:val="clear" w:color="auto" w:fill="FFE599" w:themeFill="accent4" w:themeFillTint="66"/>
            <w:vAlign w:val="center"/>
          </w:tcPr>
          <w:p w14:paraId="13477DD8" w14:textId="77777777" w:rsidR="00762307" w:rsidRPr="0060588A" w:rsidRDefault="00762307" w:rsidP="00F20D0B">
            <w:pPr>
              <w:rPr>
                <w:rFonts w:eastAsia="Times New Roman"/>
                <w:color w:val="000000"/>
                <w:kern w:val="0"/>
                <w:sz w:val="20"/>
                <w:szCs w:val="20"/>
                <w:lang w:eastAsia="de-CH"/>
                <w14:ligatures w14:val="none"/>
              </w:rPr>
            </w:pPr>
          </w:p>
        </w:tc>
        <w:tc>
          <w:tcPr>
            <w:tcW w:w="2171" w:type="dxa"/>
            <w:tcBorders>
              <w:left w:val="single" w:sz="4" w:space="0" w:color="auto"/>
              <w:bottom w:val="single" w:sz="4" w:space="0" w:color="auto"/>
              <w:right w:val="single" w:sz="4" w:space="0" w:color="auto"/>
            </w:tcBorders>
            <w:shd w:val="clear" w:color="auto" w:fill="auto"/>
            <w:vAlign w:val="center"/>
          </w:tcPr>
          <w:p w14:paraId="38B389EE" w14:textId="0ECF43DC" w:rsidR="00762307" w:rsidRPr="0060588A" w:rsidRDefault="00386EF6" w:rsidP="00F20D0B">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xml:space="preserve">= </w:t>
            </w:r>
            <w:r w:rsidR="00762307" w:rsidRPr="0060588A">
              <w:rPr>
                <w:rFonts w:eastAsia="Times New Roman"/>
                <w:color w:val="000000"/>
                <w:kern w:val="0"/>
                <w:sz w:val="16"/>
                <w:szCs w:val="16"/>
                <w:lang w:eastAsia="de-CH"/>
                <w14:ligatures w14:val="none"/>
              </w:rPr>
              <w:t xml:space="preserve">Periodo previsto </w:t>
            </w:r>
            <w:r w:rsidR="00330128" w:rsidRPr="0060588A">
              <w:rPr>
                <w:rFonts w:eastAsia="Times New Roman"/>
                <w:color w:val="000000"/>
                <w:kern w:val="0"/>
                <w:sz w:val="16"/>
                <w:szCs w:val="16"/>
                <w:lang w:eastAsia="de-CH"/>
                <w14:ligatures w14:val="none"/>
              </w:rPr>
              <w:t>Co</w:t>
            </w:r>
            <w:r w:rsidR="00762307" w:rsidRPr="0060588A">
              <w:rPr>
                <w:rFonts w:eastAsia="Times New Roman"/>
                <w:color w:val="000000"/>
                <w:kern w:val="0"/>
                <w:sz w:val="16"/>
                <w:szCs w:val="16"/>
                <w:lang w:eastAsia="de-CH"/>
                <w14:ligatures w14:val="none"/>
              </w:rPr>
              <w:t xml:space="preserve"> a1</w:t>
            </w:r>
          </w:p>
        </w:tc>
        <w:tc>
          <w:tcPr>
            <w:tcW w:w="283" w:type="dxa"/>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5ABF4DB8" w14:textId="77777777" w:rsidR="00762307" w:rsidRPr="0060588A" w:rsidRDefault="00762307" w:rsidP="00F20D0B">
            <w:pPr>
              <w:rPr>
                <w:rFonts w:eastAsia="Times New Roman"/>
                <w:color w:val="000000"/>
                <w:kern w:val="0"/>
                <w:sz w:val="20"/>
                <w:szCs w:val="20"/>
                <w:lang w:eastAsia="de-CH"/>
                <w14:ligatures w14:val="none"/>
              </w:rPr>
            </w:pPr>
          </w:p>
        </w:tc>
        <w:tc>
          <w:tcPr>
            <w:tcW w:w="2173" w:type="dxa"/>
            <w:tcBorders>
              <w:left w:val="single" w:sz="4" w:space="0" w:color="auto"/>
              <w:bottom w:val="single" w:sz="4" w:space="0" w:color="auto"/>
              <w:right w:val="single" w:sz="4" w:space="0" w:color="auto"/>
            </w:tcBorders>
            <w:shd w:val="clear" w:color="auto" w:fill="auto"/>
            <w:vAlign w:val="center"/>
          </w:tcPr>
          <w:p w14:paraId="13BA3DE9" w14:textId="5B488C9E" w:rsidR="00762307" w:rsidRPr="0060588A" w:rsidRDefault="00762307" w:rsidP="00F20D0B">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xml:space="preserve">= </w:t>
            </w:r>
            <w:r w:rsidR="00330128" w:rsidRPr="0060588A">
              <w:rPr>
                <w:rFonts w:eastAsia="Times New Roman"/>
                <w:color w:val="000000"/>
                <w:kern w:val="0"/>
                <w:sz w:val="16"/>
                <w:szCs w:val="16"/>
                <w:lang w:eastAsia="de-CH"/>
                <w14:ligatures w14:val="none"/>
              </w:rPr>
              <w:t>Co</w:t>
            </w:r>
            <w:r w:rsidRPr="0060588A">
              <w:rPr>
                <w:rFonts w:eastAsia="Times New Roman"/>
                <w:color w:val="000000"/>
                <w:kern w:val="0"/>
                <w:sz w:val="16"/>
                <w:szCs w:val="16"/>
                <w:lang w:eastAsia="de-CH"/>
                <w14:ligatures w14:val="none"/>
              </w:rPr>
              <w:t xml:space="preserve"> a1 completato</w:t>
            </w:r>
          </w:p>
        </w:tc>
        <w:tc>
          <w:tcPr>
            <w:tcW w:w="396" w:type="dxa"/>
            <w:vMerge/>
            <w:tcBorders>
              <w:left w:val="single" w:sz="4" w:space="0" w:color="auto"/>
              <w:bottom w:val="single" w:sz="4" w:space="0" w:color="auto"/>
              <w:right w:val="single" w:sz="4" w:space="0" w:color="auto"/>
            </w:tcBorders>
            <w:shd w:val="clear" w:color="auto" w:fill="CCC0D9"/>
            <w:noWrap/>
            <w:textDirection w:val="btLr"/>
          </w:tcPr>
          <w:p w14:paraId="6AE5C159"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tcPr>
          <w:p w14:paraId="0B376BE5"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tcPr>
          <w:p w14:paraId="6832EDB5"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tcPr>
          <w:p w14:paraId="04D61778"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D9D9D9"/>
            <w:noWrap/>
            <w:textDirection w:val="btLr"/>
          </w:tcPr>
          <w:p w14:paraId="244EFA7D"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85A7D1"/>
            <w:noWrap/>
            <w:textDirection w:val="btLr"/>
          </w:tcPr>
          <w:p w14:paraId="04EC411D"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768AB5BF"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C03C1A" w:rsidRPr="0060588A" w14:paraId="758E8C14" w14:textId="77777777" w:rsidTr="00E96F76">
        <w:trPr>
          <w:cantSplit/>
          <w:trHeight w:val="227"/>
        </w:trPr>
        <w:tc>
          <w:tcPr>
            <w:tcW w:w="7302" w:type="dxa"/>
            <w:gridSpan w:val="10"/>
            <w:tcBorders>
              <w:top w:val="single" w:sz="4" w:space="0" w:color="auto"/>
              <w:left w:val="single" w:sz="4" w:space="0" w:color="auto"/>
              <w:bottom w:val="single" w:sz="4" w:space="0" w:color="auto"/>
              <w:right w:val="single" w:sz="4" w:space="0" w:color="auto"/>
            </w:tcBorders>
            <w:shd w:val="clear" w:color="000000" w:fill="595959"/>
            <w:vAlign w:val="center"/>
            <w:hideMark/>
          </w:tcPr>
          <w:p w14:paraId="133BA676" w14:textId="56192D2B" w:rsidR="00C03C1A" w:rsidRPr="0060588A" w:rsidRDefault="00C03C1A" w:rsidP="007A3F26">
            <w:pPr>
              <w:rPr>
                <w:rFonts w:eastAsia="Times New Roman"/>
                <w:color w:val="FFFFFF"/>
                <w:kern w:val="0"/>
                <w:sz w:val="18"/>
                <w:szCs w:val="18"/>
                <w:lang w:eastAsia="de-CH"/>
                <w14:ligatures w14:val="none"/>
              </w:rPr>
            </w:pPr>
            <w:r w:rsidRPr="0060588A">
              <w:rPr>
                <w:rFonts w:eastAsia="Times New Roman"/>
                <w:color w:val="FFFFFF"/>
                <w:kern w:val="0"/>
                <w:sz w:val="18"/>
                <w:szCs w:val="18"/>
                <w:lang w:eastAsia="de-CH"/>
                <w14:ligatures w14:val="none"/>
              </w:rPr>
              <w:t xml:space="preserve">a Organizzazione </w:t>
            </w:r>
            <w:r w:rsidR="001635BF" w:rsidRPr="0060588A">
              <w:rPr>
                <w:rFonts w:eastAsia="Times New Roman"/>
                <w:color w:val="FFFFFF"/>
                <w:kern w:val="0"/>
                <w:sz w:val="18"/>
                <w:szCs w:val="18"/>
                <w:lang w:eastAsia="de-CH"/>
                <w14:ligatures w14:val="none"/>
              </w:rPr>
              <w:t>dei</w:t>
            </w:r>
            <w:r w:rsidRPr="0060588A">
              <w:rPr>
                <w:rFonts w:eastAsia="Times New Roman"/>
                <w:color w:val="FFFFFF"/>
                <w:kern w:val="0"/>
                <w:sz w:val="18"/>
                <w:szCs w:val="18"/>
                <w:lang w:eastAsia="de-CH"/>
                <w14:ligatures w14:val="none"/>
              </w:rPr>
              <w:t xml:space="preserve"> lavor</w:t>
            </w:r>
            <w:r w:rsidR="001635BF" w:rsidRPr="0060588A">
              <w:rPr>
                <w:rFonts w:eastAsia="Times New Roman"/>
                <w:color w:val="FFFFFF"/>
                <w:kern w:val="0"/>
                <w:sz w:val="18"/>
                <w:szCs w:val="18"/>
                <w:lang w:eastAsia="de-CH"/>
                <w14:ligatures w14:val="none"/>
              </w:rPr>
              <w:t>i</w:t>
            </w:r>
            <w:r w:rsidRPr="0060588A">
              <w:rPr>
                <w:rFonts w:eastAsia="Times New Roman"/>
                <w:color w:val="FFFFFF"/>
                <w:kern w:val="0"/>
                <w:sz w:val="18"/>
                <w:szCs w:val="18"/>
                <w:lang w:eastAsia="de-CH"/>
                <w14:ligatures w14:val="none"/>
              </w:rPr>
              <w:t xml:space="preserve"> sull'involucro edilizio</w:t>
            </w:r>
          </w:p>
        </w:tc>
        <w:tc>
          <w:tcPr>
            <w:tcW w:w="3051" w:type="dxa"/>
            <w:gridSpan w:val="3"/>
            <w:vMerge/>
            <w:tcBorders>
              <w:left w:val="single" w:sz="4" w:space="0" w:color="auto"/>
              <w:bottom w:val="single" w:sz="4" w:space="0" w:color="auto"/>
              <w:right w:val="single" w:sz="4" w:space="0" w:color="auto"/>
            </w:tcBorders>
            <w:shd w:val="clear" w:color="auto" w:fill="auto"/>
            <w:vAlign w:val="center"/>
          </w:tcPr>
          <w:p w14:paraId="726DB390" w14:textId="77777777" w:rsidR="00C03C1A" w:rsidRPr="0060588A" w:rsidRDefault="00C03C1A" w:rsidP="007A3F26">
            <w:pPr>
              <w:rPr>
                <w:rFonts w:eastAsia="Times New Roman"/>
                <w:color w:val="000000"/>
                <w:kern w:val="0"/>
                <w:sz w:val="20"/>
                <w:szCs w:val="20"/>
                <w:lang w:eastAsia="de-CH"/>
                <w14:ligatures w14:val="none"/>
              </w:rPr>
            </w:pPr>
          </w:p>
        </w:tc>
      </w:tr>
      <w:tr w:rsidR="004940AA" w:rsidRPr="0060588A" w14:paraId="20161FE9" w14:textId="77777777" w:rsidTr="00E96F76">
        <w:trPr>
          <w:cantSplit/>
          <w:trHeight w:val="227"/>
        </w:trPr>
        <w:tc>
          <w:tcPr>
            <w:tcW w:w="4910" w:type="dxa"/>
            <w:gridSpan w:val="4"/>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8A0C357" w14:textId="098C029C"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 xml:space="preserve">a1 Caricare, </w:t>
            </w:r>
            <w:r w:rsidR="007A6084" w:rsidRPr="0060588A">
              <w:rPr>
                <w:rFonts w:eastAsia="Times New Roman"/>
                <w:color w:val="000000"/>
                <w:kern w:val="0"/>
                <w:sz w:val="18"/>
                <w:szCs w:val="18"/>
                <w:lang w:eastAsia="de-CH"/>
                <w14:ligatures w14:val="none"/>
              </w:rPr>
              <w:t>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72C5FC" w14:textId="6A786479" w:rsidR="004940AA" w:rsidRPr="0060588A" w:rsidRDefault="00F928E8"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022253F" w14:textId="676D5EA4" w:rsidR="004940AA" w:rsidRPr="0060588A" w:rsidRDefault="007A6084"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28FBAD6B" w14:textId="77777777" w:rsidR="004940AA" w:rsidRPr="0060588A" w:rsidRDefault="004940AA"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80 L</w:t>
            </w:r>
          </w:p>
        </w:tc>
        <w:tc>
          <w:tcPr>
            <w:tcW w:w="40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A3898F1" w14:textId="35273C32" w:rsidR="004940AA" w:rsidRPr="0060588A" w:rsidRDefault="00947B5E"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E</w:t>
            </w: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5042CC" w14:textId="77777777" w:rsidR="004940AA" w:rsidRPr="0060588A" w:rsidRDefault="004940AA" w:rsidP="007A3F26">
            <w:pPr>
              <w:jc w:val="center"/>
              <w:rPr>
                <w:rFonts w:eastAsia="Times New Roman"/>
                <w:color w:val="000000"/>
                <w:kern w:val="0"/>
                <w:sz w:val="18"/>
                <w:szCs w:val="18"/>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A1F5F81" w14:textId="77777777" w:rsidR="004940AA" w:rsidRPr="0060588A" w:rsidRDefault="004940AA" w:rsidP="007A3F26">
            <w:pPr>
              <w:jc w:val="center"/>
              <w:rPr>
                <w:rFonts w:eastAsia="Times New Roman"/>
                <w:color w:val="000000"/>
                <w:kern w:val="0"/>
                <w:sz w:val="18"/>
                <w:szCs w:val="18"/>
                <w:lang w:eastAsia="de-CH"/>
                <w14:ligatures w14:val="none"/>
              </w:rPr>
            </w:pPr>
          </w:p>
        </w:tc>
        <w:tc>
          <w:tcPr>
            <w:tcW w:w="1596" w:type="dxa"/>
            <w:gridSpan w:val="2"/>
            <w:tcBorders>
              <w:top w:val="single" w:sz="4" w:space="0" w:color="auto"/>
              <w:left w:val="single" w:sz="4" w:space="0" w:color="auto"/>
            </w:tcBorders>
            <w:shd w:val="clear" w:color="auto" w:fill="FFE599" w:themeFill="accent4" w:themeFillTint="66"/>
            <w:vAlign w:val="center"/>
          </w:tcPr>
          <w:p w14:paraId="309FB813" w14:textId="3156E00E"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r w:rsidR="003A4B63">
              <w:rPr>
                <w:rFonts w:eastAsia="Century Gothic" w:cs="Arial"/>
                <w:b/>
                <w:bCs/>
                <w:sz w:val="14"/>
                <w:szCs w:val="14"/>
              </w:rPr>
              <w:t>01.08.2024</w:t>
            </w:r>
          </w:p>
        </w:tc>
        <w:tc>
          <w:tcPr>
            <w:tcW w:w="1455" w:type="dxa"/>
            <w:tcBorders>
              <w:top w:val="single" w:sz="4" w:space="0" w:color="auto"/>
              <w:left w:val="nil"/>
              <w:right w:val="single" w:sz="4" w:space="0" w:color="auto"/>
            </w:tcBorders>
            <w:shd w:val="clear" w:color="auto" w:fill="FFE599" w:themeFill="accent4" w:themeFillTint="66"/>
            <w:vAlign w:val="center"/>
          </w:tcPr>
          <w:p w14:paraId="7A656D11" w14:textId="77777777"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al: </w:t>
            </w:r>
            <w:r w:rsidRPr="0060588A">
              <w:rPr>
                <w:rFonts w:eastAsia="Times New Roman"/>
                <w:b/>
                <w:bCs/>
                <w:color w:val="000000"/>
                <w:kern w:val="0"/>
                <w:sz w:val="14"/>
                <w:szCs w:val="14"/>
                <w:lang w:eastAsia="de-CH"/>
                <w14:ligatures w14:val="none"/>
              </w:rPr>
              <w:t>31.07.2025</w:t>
            </w:r>
          </w:p>
        </w:tc>
      </w:tr>
      <w:tr w:rsidR="004940AA" w:rsidRPr="0060588A" w14:paraId="331A89CD" w14:textId="77777777" w:rsidTr="00E96F76">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0BD2F581" w14:textId="77777777" w:rsidR="004940AA" w:rsidRPr="0060588A" w:rsidRDefault="004940AA" w:rsidP="007A3F26">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372110C2"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0A8CB37A"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52CE105B" w14:textId="77777777" w:rsidR="004940AA" w:rsidRPr="0060588A" w:rsidRDefault="004940AA" w:rsidP="007A3F26">
            <w:pPr>
              <w:jc w:val="center"/>
              <w:rPr>
                <w:rFonts w:eastAsia="Times New Roman"/>
                <w:color w:val="000000"/>
                <w:kern w:val="0"/>
                <w:sz w:val="20"/>
                <w:szCs w:val="20"/>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vAlign w:val="center"/>
          </w:tcPr>
          <w:p w14:paraId="46566660"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7BA23941"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197B5E4A" w14:textId="77777777" w:rsidR="004940AA" w:rsidRPr="0060588A" w:rsidRDefault="004940AA" w:rsidP="007A3F26">
            <w:pPr>
              <w:jc w:val="center"/>
              <w:rPr>
                <w:rFonts w:eastAsia="Times New Roman"/>
                <w:color w:val="000000"/>
                <w:kern w:val="0"/>
                <w:sz w:val="20"/>
                <w:szCs w:val="20"/>
                <w:lang w:eastAsia="de-CH"/>
                <w14:ligatures w14:val="none"/>
              </w:rPr>
            </w:pPr>
          </w:p>
        </w:tc>
        <w:tc>
          <w:tcPr>
            <w:tcW w:w="3051" w:type="dxa"/>
            <w:gridSpan w:val="3"/>
            <w:tcBorders>
              <w:left w:val="single" w:sz="4" w:space="0" w:color="auto"/>
              <w:right w:val="single" w:sz="4" w:space="0" w:color="auto"/>
            </w:tcBorders>
            <w:vAlign w:val="center"/>
          </w:tcPr>
          <w:p w14:paraId="2CDCF11C" w14:textId="5FAAF0E5"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Istruttore pratico: </w:t>
            </w:r>
            <w:r w:rsidRPr="0060588A">
              <w:rPr>
                <w:rFonts w:eastAsia="Times New Roman"/>
                <w:b/>
                <w:bCs/>
                <w:color w:val="000000"/>
                <w:kern w:val="0"/>
                <w:sz w:val="14"/>
                <w:szCs w:val="14"/>
                <w:lang w:eastAsia="de-CH"/>
                <w14:ligatures w14:val="none"/>
              </w:rPr>
              <w:t>Hans Muster</w:t>
            </w:r>
          </w:p>
        </w:tc>
      </w:tr>
      <w:tr w:rsidR="004940AA" w:rsidRPr="0060588A" w14:paraId="7ADA51D1" w14:textId="77777777" w:rsidTr="00E96F76">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1C255404" w14:textId="77777777" w:rsidR="004940AA" w:rsidRPr="0060588A" w:rsidRDefault="004940AA" w:rsidP="007A3F26">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F14EF6C"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4131F77F"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F0A73E" w14:textId="77777777" w:rsidR="004940AA" w:rsidRPr="0060588A" w:rsidRDefault="004940AA" w:rsidP="007A3F26">
            <w:pPr>
              <w:jc w:val="center"/>
              <w:rPr>
                <w:rFonts w:eastAsia="Times New Roman"/>
                <w:color w:val="000000"/>
                <w:kern w:val="0"/>
                <w:sz w:val="20"/>
                <w:szCs w:val="20"/>
                <w:lang w:eastAsia="de-CH"/>
                <w14:ligatures w14:val="none"/>
              </w:rPr>
            </w:pPr>
          </w:p>
        </w:tc>
        <w:tc>
          <w:tcPr>
            <w:tcW w:w="40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4CC2C7"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D90A30"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7688843" w14:textId="77777777" w:rsidR="004940AA" w:rsidRPr="0060588A" w:rsidRDefault="004940AA" w:rsidP="007A3F26">
            <w:pPr>
              <w:jc w:val="center"/>
              <w:rPr>
                <w:rFonts w:eastAsia="Times New Roman"/>
                <w:color w:val="000000"/>
                <w:kern w:val="0"/>
                <w:sz w:val="20"/>
                <w:szCs w:val="20"/>
                <w:lang w:eastAsia="de-CH"/>
                <w14:ligatures w14:val="none"/>
              </w:rPr>
            </w:pPr>
          </w:p>
        </w:tc>
        <w:tc>
          <w:tcPr>
            <w:tcW w:w="986" w:type="dxa"/>
            <w:tcBorders>
              <w:left w:val="single" w:sz="4" w:space="0" w:color="auto"/>
              <w:bottom w:val="single" w:sz="4" w:space="0" w:color="auto"/>
            </w:tcBorders>
            <w:vAlign w:val="center"/>
          </w:tcPr>
          <w:p w14:paraId="40404E5A" w14:textId="77777777"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065" w:type="dxa"/>
            <w:gridSpan w:val="2"/>
            <w:tcBorders>
              <w:left w:val="nil"/>
              <w:bottom w:val="single" w:sz="4" w:space="0" w:color="auto"/>
              <w:right w:val="single" w:sz="4" w:space="0" w:color="auto"/>
            </w:tcBorders>
            <w:shd w:val="clear" w:color="auto" w:fill="A8D08D" w:themeFill="accent6" w:themeFillTint="99"/>
            <w:vAlign w:val="center"/>
          </w:tcPr>
          <w:p w14:paraId="7E0AAEA1" w14:textId="4EB0D364" w:rsidR="003A4B63" w:rsidRPr="003A4B63" w:rsidRDefault="003A4B63" w:rsidP="007A3F26">
            <w:pPr>
              <w:rPr>
                <w:rFonts w:eastAsia="Century Gothic" w:cs="Arial"/>
                <w:b/>
                <w:bCs/>
                <w:sz w:val="14"/>
                <w:szCs w:val="14"/>
              </w:rPr>
            </w:pPr>
            <w:r>
              <w:rPr>
                <w:rFonts w:eastAsia="Century Gothic" w:cs="Arial"/>
                <w:b/>
                <w:bCs/>
                <w:sz w:val="14"/>
                <w:szCs w:val="14"/>
              </w:rPr>
              <w:t>31.07.2025</w:t>
            </w:r>
          </w:p>
        </w:tc>
      </w:tr>
    </w:tbl>
    <w:p w14:paraId="4355AFE0" w14:textId="77777777" w:rsidR="008E0142" w:rsidRPr="0060588A" w:rsidRDefault="008E0142" w:rsidP="008E0142">
      <w:bookmarkStart w:id="9" w:name="_Toc152777059"/>
      <w:bookmarkStart w:id="10" w:name="_Toc152828100"/>
    </w:p>
    <w:p w14:paraId="0C578662" w14:textId="17B20CFE" w:rsidR="0087115B" w:rsidRDefault="0087115B">
      <w:pPr>
        <w:spacing w:line="276" w:lineRule="auto"/>
      </w:pPr>
      <w:r>
        <w:br w:type="page"/>
      </w:r>
    </w:p>
    <w:p w14:paraId="14756D8E" w14:textId="2B94F3BE" w:rsidR="00391BFE" w:rsidRPr="0060588A" w:rsidRDefault="00391BFE" w:rsidP="00637BD6">
      <w:pPr>
        <w:rPr>
          <w:b/>
          <w:bCs/>
          <w:color w:val="0070C0"/>
        </w:rPr>
      </w:pPr>
      <w:r w:rsidRPr="0060588A">
        <w:rPr>
          <w:b/>
          <w:bCs/>
          <w:color w:val="0070C0"/>
        </w:rPr>
        <w:lastRenderedPageBreak/>
        <w:t>Note sugli obiettivi prestazionali</w:t>
      </w:r>
      <w:bookmarkEnd w:id="9"/>
      <w:bookmarkEnd w:id="10"/>
    </w:p>
    <w:p w14:paraId="77F88E37" w14:textId="10DDD2AB" w:rsidR="00391BFE"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BD0B45">
        <w:rPr>
          <w:rFonts w:eastAsia="Century Gothic" w:cs="Times New Roman"/>
          <w:kern w:val="0"/>
          <w:sz w:val="20"/>
          <w:szCs w:val="20"/>
          <w:lang w:eastAsia="de-CH"/>
          <w14:ligatures w14:val="none"/>
        </w:rPr>
        <w:t>7</w:t>
      </w:r>
      <w:r w:rsidRPr="0060588A">
        <w:rPr>
          <w:rFonts w:eastAsia="Century Gothic" w:cs="Times New Roman"/>
          <w:kern w:val="0"/>
          <w:sz w:val="20"/>
          <w:szCs w:val="20"/>
          <w:lang w:eastAsia="de-CH"/>
          <w14:ligatures w14:val="none"/>
        </w:rPr>
        <w:t xml:space="preserve"> a </w:t>
      </w:r>
      <w:r w:rsidR="003F2A7D">
        <w:rPr>
          <w:rFonts w:eastAsia="Century Gothic" w:cs="Times New Roman"/>
          <w:kern w:val="0"/>
          <w:sz w:val="20"/>
          <w:szCs w:val="20"/>
          <w:lang w:eastAsia="de-CH"/>
          <w14:ligatures w14:val="none"/>
        </w:rPr>
        <w:t>14</w:t>
      </w:r>
      <w:r w:rsidRPr="0060588A">
        <w:rPr>
          <w:rFonts w:eastAsia="Century Gothic" w:cs="Times New Roman"/>
          <w:kern w:val="0"/>
          <w:sz w:val="20"/>
          <w:szCs w:val="20"/>
          <w:lang w:eastAsia="de-CH"/>
          <w14:ligatures w14:val="none"/>
        </w:rPr>
        <w:t>)</w:t>
      </w:r>
    </w:p>
    <w:p w14:paraId="5F10F9CC" w14:textId="77777777" w:rsidR="0087115B" w:rsidRPr="0060588A" w:rsidRDefault="0087115B" w:rsidP="00391BFE">
      <w:pPr>
        <w:rPr>
          <w:rFonts w:eastAsia="Century Gothic" w:cs="Times New Roman"/>
          <w:kern w:val="0"/>
          <w:sz w:val="20"/>
          <w:szCs w:val="20"/>
          <w:lang w:eastAsia="de-CH"/>
          <w14:ligatures w14:val="none"/>
        </w:rPr>
      </w:pPr>
    </w:p>
    <w:p w14:paraId="1574C593" w14:textId="4C3B38D8" w:rsidR="00391BFE" w:rsidRPr="0060588A" w:rsidRDefault="00391BFE" w:rsidP="0030644E">
      <w:pPr>
        <w:rPr>
          <w:rFonts w:eastAsia="Century Gothic" w:cs="Arial"/>
          <w:b/>
          <w:kern w:val="0"/>
          <w:sz w:val="20"/>
          <w:szCs w:val="20"/>
          <w14:ligatures w14:val="none"/>
        </w:rPr>
      </w:pPr>
      <w:r w:rsidRPr="0060588A">
        <w:rPr>
          <w:rFonts w:eastAsia="Century Gothic" w:cs="Times New Roman"/>
          <w:kern w:val="0"/>
          <w:sz w:val="20"/>
          <w:szCs w:val="20"/>
          <w:lang w:eastAsia="de-CH"/>
          <w14:ligatures w14:val="none"/>
        </w:rPr>
        <w:t xml:space="preserve">Gli obiettivi di performance sono in linea con le aspettative al termine della formazione e vengono rivisti nell'ambito del processo di </w:t>
      </w:r>
      <w:r w:rsidR="00637BD6" w:rsidRPr="0060588A">
        <w:rPr>
          <w:rFonts w:eastAsia="Century Gothic" w:cs="Times New Roman"/>
          <w:kern w:val="0"/>
          <w:sz w:val="20"/>
          <w:szCs w:val="20"/>
          <w:lang w:eastAsia="de-CH"/>
          <w14:ligatures w14:val="none"/>
        </w:rPr>
        <w:t>qualificazione.</w:t>
      </w:r>
    </w:p>
    <w:p w14:paraId="62E8D1AA" w14:textId="6FD28D6A" w:rsidR="00A57B19" w:rsidRPr="0060588A"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serve come aiuto al formatore pratico per la pianificazione, l'attuazione e la revisione del programma di formazione in azienda. Allo stesso tempo, la gestione della documentazione didattica può essere pianificata e rivista.</w:t>
      </w:r>
    </w:p>
    <w:p w14:paraId="7B0F6EE5" w14:textId="77777777" w:rsidR="00C147A3" w:rsidRPr="0060588A" w:rsidRDefault="00C147A3" w:rsidP="00391BFE">
      <w:pPr>
        <w:rPr>
          <w:rFonts w:eastAsia="Century Gothic" w:cs="Times New Roman"/>
          <w:kern w:val="0"/>
          <w:sz w:val="20"/>
          <w:szCs w:val="20"/>
          <w:lang w:eastAsia="de-CH"/>
          <w14:ligatures w14:val="none"/>
        </w:rPr>
      </w:pPr>
    </w:p>
    <w:tbl>
      <w:tblPr>
        <w:tblW w:w="10206" w:type="dxa"/>
        <w:tblInd w:w="-5" w:type="dxa"/>
        <w:tblLayout w:type="fixed"/>
        <w:tblCellMar>
          <w:left w:w="70" w:type="dxa"/>
          <w:right w:w="70" w:type="dxa"/>
        </w:tblCellMar>
        <w:tblLook w:val="04A0" w:firstRow="1" w:lastRow="0" w:firstColumn="1" w:lastColumn="0" w:noHBand="0" w:noVBand="1"/>
      </w:tblPr>
      <w:tblGrid>
        <w:gridCol w:w="4343"/>
        <w:gridCol w:w="619"/>
        <w:gridCol w:w="515"/>
        <w:gridCol w:w="1134"/>
        <w:gridCol w:w="1134"/>
        <w:gridCol w:w="2461"/>
      </w:tblGrid>
      <w:tr w:rsidR="006D46C5" w:rsidRPr="0060588A" w14:paraId="21E316A8" w14:textId="77777777" w:rsidTr="008E0142">
        <w:trPr>
          <w:cantSplit/>
          <w:trHeight w:val="227"/>
        </w:trPr>
        <w:tc>
          <w:tcPr>
            <w:tcW w:w="4962" w:type="dxa"/>
            <w:gridSpan w:val="2"/>
            <w:tcBorders>
              <w:top w:val="single" w:sz="4" w:space="0" w:color="auto"/>
              <w:left w:val="single" w:sz="4" w:space="0" w:color="auto"/>
              <w:right w:val="single" w:sz="4" w:space="0" w:color="auto"/>
            </w:tcBorders>
            <w:shd w:val="clear" w:color="auto" w:fill="auto"/>
            <w:vAlign w:val="center"/>
            <w:hideMark/>
          </w:tcPr>
          <w:p w14:paraId="5AFB2351" w14:textId="77777777" w:rsidR="006D46C5" w:rsidRPr="0060588A" w:rsidRDefault="006D46C5" w:rsidP="007A3F26">
            <w:pPr>
              <w:rPr>
                <w:rFonts w:eastAsia="Times New Roman"/>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5244" w:type="dxa"/>
            <w:gridSpan w:val="4"/>
            <w:vMerge w:val="restart"/>
            <w:tcBorders>
              <w:top w:val="single" w:sz="4" w:space="0" w:color="auto"/>
              <w:left w:val="single" w:sz="4" w:space="0" w:color="auto"/>
              <w:bottom w:val="single" w:sz="4" w:space="0" w:color="auto"/>
              <w:right w:val="single" w:sz="4" w:space="0" w:color="auto"/>
            </w:tcBorders>
            <w:shd w:val="clear" w:color="auto" w:fill="DBE5F1"/>
            <w:noWrap/>
            <w:vAlign w:val="center"/>
          </w:tcPr>
          <w:p w14:paraId="6F86CFE9" w14:textId="11D69C35" w:rsidR="006D46C5" w:rsidRPr="0060588A" w:rsidRDefault="006D46C5" w:rsidP="007A3F26">
            <w:pPr>
              <w:spacing w:after="60"/>
              <w:rPr>
                <w:rFonts w:eastAsia="Times New Roman"/>
                <w:color w:val="000000"/>
                <w:kern w:val="0"/>
                <w:sz w:val="20"/>
                <w:szCs w:val="20"/>
                <w:lang w:eastAsia="de-CH"/>
                <w14:ligatures w14:val="none"/>
              </w:rPr>
            </w:pPr>
            <w:r w:rsidRPr="0060588A">
              <w:rPr>
                <w:rFonts w:eastAsia="Century Gothic" w:cs="Arial"/>
                <w:b/>
                <w:bCs/>
                <w:kern w:val="0"/>
                <w:sz w:val="18"/>
                <w:szCs w:val="18"/>
                <w:lang w:eastAsia="de-CH"/>
                <w14:ligatures w14:val="none"/>
              </w:rPr>
              <w:t>Competenza</w:t>
            </w:r>
            <w:r w:rsidR="000F131C" w:rsidRPr="0060588A">
              <w:rPr>
                <w:rFonts w:eastAsia="Century Gothic" w:cs="Arial"/>
                <w:b/>
                <w:bCs/>
                <w:kern w:val="0"/>
                <w:sz w:val="18"/>
                <w:szCs w:val="18"/>
                <w:lang w:eastAsia="de-CH"/>
                <w14:ligatures w14:val="none"/>
              </w:rPr>
              <w:t xml:space="preserve"> operativa</w:t>
            </w:r>
            <w:r w:rsidRPr="0060588A">
              <w:rPr>
                <w:rFonts w:eastAsia="Century Gothic" w:cs="Arial"/>
                <w:b/>
                <w:bCs/>
                <w:kern w:val="0"/>
                <w:sz w:val="18"/>
                <w:szCs w:val="18"/>
                <w:lang w:eastAsia="de-CH"/>
                <w14:ligatures w14:val="none"/>
              </w:rPr>
              <w:t xml:space="preserve"> a.1: </w:t>
            </w:r>
            <w:r w:rsidR="00E3517B" w:rsidRPr="0060588A">
              <w:rPr>
                <w:rFonts w:eastAsia="Century Gothic" w:cs="Times New Roman"/>
                <w:b/>
                <w:kern w:val="0"/>
                <w:sz w:val="18"/>
                <w:szCs w:val="18"/>
                <w:lang w:eastAsia="de-CH"/>
                <w14:ligatures w14:val="none"/>
              </w:rPr>
              <w:t>Caricare, trasportare</w:t>
            </w:r>
            <w:r w:rsidRPr="0060588A">
              <w:rPr>
                <w:rFonts w:eastAsia="Century Gothic" w:cs="Times New Roman"/>
                <w:b/>
                <w:kern w:val="0"/>
                <w:sz w:val="18"/>
                <w:szCs w:val="18"/>
                <w:lang w:eastAsia="de-CH"/>
                <w14:ligatures w14:val="none"/>
              </w:rPr>
              <w:t xml:space="preserve"> ... </w:t>
            </w:r>
            <w:r w:rsidRPr="0060588A">
              <w:rPr>
                <w:rFonts w:eastAsia="Century Gothic" w:cs="Arial"/>
                <w:kern w:val="0"/>
                <w:sz w:val="18"/>
                <w:szCs w:val="18"/>
                <w:lang w:eastAsia="de-CH"/>
                <w14:ligatures w14:val="none"/>
              </w:rPr>
              <w:t>Specialisti nel campo degli involucri edilizi caricano e trasportano materiali, strumenti e attrezzature. A tal fine, si prega di notare ...</w:t>
            </w:r>
          </w:p>
        </w:tc>
      </w:tr>
      <w:tr w:rsidR="006D46C5" w:rsidRPr="0060588A" w14:paraId="6671AF43" w14:textId="77777777" w:rsidTr="008E0142">
        <w:trPr>
          <w:cantSplit/>
          <w:trHeight w:val="285"/>
        </w:trPr>
        <w:tc>
          <w:tcPr>
            <w:tcW w:w="4962" w:type="dxa"/>
            <w:gridSpan w:val="2"/>
            <w:tcBorders>
              <w:left w:val="single" w:sz="4" w:space="0" w:color="auto"/>
              <w:right w:val="single" w:sz="4" w:space="0" w:color="auto"/>
            </w:tcBorders>
            <w:shd w:val="clear" w:color="auto" w:fill="auto"/>
            <w:vAlign w:val="center"/>
          </w:tcPr>
          <w:p w14:paraId="1FE8EBFF" w14:textId="77777777" w:rsidR="006D46C5" w:rsidRPr="0060588A" w:rsidRDefault="006D46C5"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Programmazione di programmi di formazione in azienda</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tcPr>
          <w:p w14:paraId="45B25B9F" w14:textId="77777777" w:rsidR="006D46C5" w:rsidRPr="0060588A" w:rsidRDefault="006D46C5" w:rsidP="007A3F26">
            <w:pPr>
              <w:spacing w:after="60"/>
              <w:rPr>
                <w:rFonts w:eastAsia="Times New Roman"/>
                <w:color w:val="000000"/>
                <w:kern w:val="0"/>
                <w:sz w:val="20"/>
                <w:szCs w:val="20"/>
                <w:lang w:eastAsia="de-CH"/>
                <w14:ligatures w14:val="none"/>
              </w:rPr>
            </w:pPr>
          </w:p>
        </w:tc>
      </w:tr>
      <w:tr w:rsidR="008E0142" w:rsidRPr="0060588A" w14:paraId="119C7685" w14:textId="77777777" w:rsidTr="008E0142">
        <w:trPr>
          <w:cantSplit/>
          <w:trHeight w:val="80"/>
        </w:trPr>
        <w:tc>
          <w:tcPr>
            <w:tcW w:w="4962" w:type="dxa"/>
            <w:gridSpan w:val="2"/>
            <w:tcBorders>
              <w:left w:val="single" w:sz="4" w:space="0" w:color="auto"/>
              <w:bottom w:val="single" w:sz="4" w:space="0" w:color="auto"/>
              <w:right w:val="single" w:sz="4" w:space="0" w:color="auto"/>
            </w:tcBorders>
            <w:shd w:val="clear" w:color="auto" w:fill="auto"/>
            <w:vAlign w:val="center"/>
            <w:hideMark/>
          </w:tcPr>
          <w:p w14:paraId="325D88A3" w14:textId="77777777" w:rsidR="008E0142" w:rsidRPr="0060588A" w:rsidRDefault="008E0142"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Obiettivo prestazionale a.1.1</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hideMark/>
          </w:tcPr>
          <w:p w14:paraId="494FB340" w14:textId="77777777" w:rsidR="008E0142" w:rsidRPr="0060588A" w:rsidRDefault="008E0142" w:rsidP="007A3F26">
            <w:pPr>
              <w:spacing w:after="60"/>
              <w:rPr>
                <w:rFonts w:eastAsia="Times New Roman"/>
                <w:color w:val="000000"/>
                <w:kern w:val="0"/>
                <w:sz w:val="20"/>
                <w:szCs w:val="20"/>
                <w:lang w:eastAsia="de-CH"/>
                <w14:ligatures w14:val="none"/>
              </w:rPr>
            </w:pPr>
          </w:p>
        </w:tc>
      </w:tr>
      <w:tr w:rsidR="008E0142" w:rsidRPr="0060588A" w14:paraId="54A7D4D7" w14:textId="77777777" w:rsidTr="008E0142">
        <w:trPr>
          <w:cantSplit/>
          <w:trHeight w:val="285"/>
        </w:trPr>
        <w:tc>
          <w:tcPr>
            <w:tcW w:w="4343" w:type="dxa"/>
            <w:vMerge w:val="restart"/>
            <w:tcBorders>
              <w:left w:val="single" w:sz="4" w:space="0" w:color="auto"/>
              <w:right w:val="single" w:sz="4" w:space="0" w:color="auto"/>
            </w:tcBorders>
            <w:shd w:val="clear" w:color="auto" w:fill="DBE5F1"/>
          </w:tcPr>
          <w:p w14:paraId="5B116863" w14:textId="77777777" w:rsidR="008E0142" w:rsidRPr="0060588A" w:rsidRDefault="008E0142" w:rsidP="00E22F26">
            <w:pPr>
              <w:rPr>
                <w:rFonts w:eastAsia="Century Gothic" w:cs="Arial"/>
                <w:b/>
                <w:bCs/>
                <w:kern w:val="0"/>
                <w:sz w:val="18"/>
                <w:szCs w:val="18"/>
                <w:lang w:eastAsia="de-CH"/>
                <w14:ligatures w14:val="none"/>
              </w:rPr>
            </w:pPr>
            <w:r w:rsidRPr="0060588A">
              <w:rPr>
                <w:rFonts w:eastAsia="Century Gothic" w:cs="Arial"/>
                <w:b/>
                <w:bCs/>
                <w:kern w:val="0"/>
                <w:sz w:val="18"/>
                <w:szCs w:val="18"/>
                <w:lang w:eastAsia="de-CH"/>
                <w14:ligatures w14:val="none"/>
              </w:rPr>
              <w:t>Obiettivi di performance operativa</w:t>
            </w:r>
          </w:p>
          <w:p w14:paraId="72C2BF01" w14:textId="45DE95A0" w:rsidR="008E0142" w:rsidRPr="0060588A" w:rsidRDefault="008E0142" w:rsidP="00E22F26">
            <w:pPr>
              <w:rPr>
                <w:rFonts w:eastAsia="Times New Roman"/>
                <w:color w:val="000000"/>
                <w:kern w:val="0"/>
                <w:sz w:val="20"/>
                <w:szCs w:val="20"/>
                <w:lang w:eastAsia="de-CH"/>
                <w14:ligatures w14:val="none"/>
              </w:rPr>
            </w:pPr>
            <w:r w:rsidRPr="0060588A">
              <w:rPr>
                <w:rFonts w:eastAsia="Century Gothic" w:cs="Arial"/>
                <w:kern w:val="0"/>
                <w:sz w:val="18"/>
                <w:szCs w:val="18"/>
                <w:lang w:eastAsia="de-CH"/>
                <w14:ligatures w14:val="none"/>
              </w:rPr>
              <w:t xml:space="preserve">(Fino alla fine del </w:t>
            </w:r>
            <w:proofErr w:type="gramStart"/>
            <w:r w:rsidRPr="0060588A">
              <w:rPr>
                <w:rFonts w:eastAsia="Century Gothic" w:cs="Arial"/>
                <w:kern w:val="0"/>
                <w:sz w:val="18"/>
                <w:szCs w:val="18"/>
                <w:lang w:eastAsia="de-CH"/>
                <w14:ligatures w14:val="none"/>
              </w:rPr>
              <w:t>2°</w:t>
            </w:r>
            <w:proofErr w:type="gramEnd"/>
            <w:r w:rsidRPr="0060588A">
              <w:rPr>
                <w:rFonts w:eastAsia="Century Gothic" w:cs="Arial"/>
                <w:kern w:val="0"/>
                <w:sz w:val="18"/>
                <w:szCs w:val="18"/>
                <w:lang w:eastAsia="de-CH"/>
                <w14:ligatures w14:val="none"/>
              </w:rPr>
              <w:t xml:space="preserve"> semestre)</w:t>
            </w:r>
          </w:p>
        </w:tc>
        <w:tc>
          <w:tcPr>
            <w:tcW w:w="5863" w:type="dxa"/>
            <w:gridSpan w:val="5"/>
            <w:tcBorders>
              <w:left w:val="single" w:sz="4" w:space="0" w:color="auto"/>
              <w:right w:val="single" w:sz="4" w:space="0" w:color="auto"/>
            </w:tcBorders>
            <w:shd w:val="clear" w:color="auto" w:fill="DBE5F1"/>
            <w:vAlign w:val="center"/>
          </w:tcPr>
          <w:p w14:paraId="2746729E" w14:textId="57BE46DF" w:rsidR="008E0142" w:rsidRPr="0060588A" w:rsidRDefault="008E0142" w:rsidP="008E0142">
            <w:pPr>
              <w:spacing w:after="60"/>
              <w:ind w:right="1728"/>
              <w:rPr>
                <w:rFonts w:eastAsia="Times New Roman"/>
                <w:color w:val="000000"/>
                <w:kern w:val="0"/>
                <w:sz w:val="20"/>
                <w:szCs w:val="20"/>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8E0142" w:rsidRPr="0060588A" w14:paraId="3A5A26E8" w14:textId="77777777" w:rsidTr="008E0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227"/>
        </w:trPr>
        <w:tc>
          <w:tcPr>
            <w:tcW w:w="4343" w:type="dxa"/>
            <w:vMerge/>
            <w:tcBorders>
              <w:left w:val="single" w:sz="4" w:space="0" w:color="auto"/>
              <w:bottom w:val="single" w:sz="4" w:space="0" w:color="auto"/>
              <w:right w:val="single" w:sz="4" w:space="0" w:color="auto"/>
            </w:tcBorders>
            <w:shd w:val="clear" w:color="auto" w:fill="DBE5F1"/>
          </w:tcPr>
          <w:p w14:paraId="6C518803" w14:textId="7B220733" w:rsidR="008E0142" w:rsidRPr="0060588A" w:rsidRDefault="008E0142" w:rsidP="006808A4">
            <w:pPr>
              <w:rPr>
                <w:rFonts w:eastAsia="Century Gothic" w:cs="Arial"/>
                <w:b/>
                <w:bCs/>
                <w:kern w:val="0"/>
                <w:sz w:val="20"/>
                <w:szCs w:val="20"/>
                <w:lang w:eastAsia="de-CH"/>
                <w14:ligatures w14:val="none"/>
              </w:rPr>
            </w:pPr>
          </w:p>
        </w:tc>
        <w:tc>
          <w:tcPr>
            <w:tcW w:w="1134" w:type="dxa"/>
            <w:gridSpan w:val="2"/>
            <w:tcBorders>
              <w:top w:val="single" w:sz="4" w:space="0" w:color="auto"/>
              <w:left w:val="single" w:sz="4" w:space="0" w:color="auto"/>
              <w:bottom w:val="single" w:sz="4" w:space="0" w:color="auto"/>
              <w:right w:val="single" w:sz="4" w:space="0" w:color="auto"/>
            </w:tcBorders>
            <w:shd w:val="clear" w:color="auto" w:fill="DBE5F1"/>
          </w:tcPr>
          <w:p w14:paraId="54B2C66D"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697322AE"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01065A50"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BC34E28"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E9A3CFC"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225681"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65D6D3A"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09342629"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30A8AF70"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461" w:type="dxa"/>
            <w:tcBorders>
              <w:top w:val="single" w:sz="4" w:space="0" w:color="auto"/>
              <w:left w:val="single" w:sz="4" w:space="0" w:color="auto"/>
              <w:bottom w:val="single" w:sz="4" w:space="0" w:color="auto"/>
              <w:right w:val="single" w:sz="4" w:space="0" w:color="auto"/>
            </w:tcBorders>
            <w:shd w:val="clear" w:color="auto" w:fill="DBE5F1"/>
          </w:tcPr>
          <w:p w14:paraId="525F2C89"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283C5D3C"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ED19BFE"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E0142" w:rsidRPr="0060588A" w14:paraId="581585F0" w14:textId="77777777" w:rsidTr="008E0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454"/>
        </w:trPr>
        <w:tc>
          <w:tcPr>
            <w:tcW w:w="4343" w:type="dxa"/>
            <w:tcBorders>
              <w:top w:val="single" w:sz="4" w:space="0" w:color="auto"/>
              <w:left w:val="single" w:sz="4" w:space="0" w:color="auto"/>
              <w:right w:val="single" w:sz="4" w:space="0" w:color="auto"/>
            </w:tcBorders>
          </w:tcPr>
          <w:p w14:paraId="2F935EA2" w14:textId="47DC8BE8" w:rsidR="008E0142" w:rsidRPr="0060588A" w:rsidRDefault="008E0142" w:rsidP="007A3F26">
            <w:pPr>
              <w:ind w:left="1"/>
              <w:rPr>
                <w:rFonts w:eastAsia="Century Gothic" w:cs="Arial"/>
                <w:kern w:val="0"/>
                <w:sz w:val="20"/>
                <w:szCs w:val="20"/>
                <w:lang w:eastAsia="de-DE"/>
                <w14:ligatures w14:val="none"/>
              </w:rPr>
            </w:pPr>
            <w:r w:rsidRPr="0060588A">
              <w:rPr>
                <w:rFonts w:eastAsia="Century Gothic" w:cs="Times New Roman"/>
                <w:color w:val="000000"/>
                <w:kern w:val="0"/>
                <w:sz w:val="18"/>
                <w:szCs w:val="18"/>
                <w:lang w:eastAsia="de-CH"/>
                <w14:ligatures w14:val="none"/>
              </w:rPr>
              <w:t xml:space="preserve">a.1.1 </w:t>
            </w:r>
            <w:r w:rsidR="001E68A5" w:rsidRPr="0060588A">
              <w:rPr>
                <w:rFonts w:eastAsia="Century Gothic" w:cs="Times New Roman"/>
                <w:color w:val="000000"/>
                <w:kern w:val="0"/>
                <w:sz w:val="18"/>
                <w:szCs w:val="18"/>
                <w:lang w:eastAsia="de-CH"/>
                <w14:ligatures w14:val="none"/>
              </w:rPr>
              <w:t>1 Caricare furgoni e rimorchi</w:t>
            </w:r>
            <w:r w:rsidRPr="0060588A">
              <w:rPr>
                <w:rFonts w:eastAsia="Century Gothic" w:cs="Times New Roman"/>
                <w:color w:val="000000"/>
                <w:kern w:val="0"/>
                <w:sz w:val="18"/>
                <w:szCs w:val="18"/>
                <w:lang w:eastAsia="de-CH"/>
                <w14:ligatures w14:val="none"/>
              </w:rPr>
              <w:t>...</w:t>
            </w:r>
          </w:p>
        </w:tc>
        <w:tc>
          <w:tcPr>
            <w:tcW w:w="1134" w:type="dxa"/>
            <w:gridSpan w:val="2"/>
            <w:tcBorders>
              <w:top w:val="single" w:sz="4" w:space="0" w:color="auto"/>
              <w:left w:val="single" w:sz="4" w:space="0" w:color="auto"/>
              <w:right w:val="single" w:sz="4" w:space="0" w:color="auto"/>
            </w:tcBorders>
            <w:shd w:val="clear" w:color="auto" w:fill="E2EFD9" w:themeFill="accent6" w:themeFillTint="33"/>
          </w:tcPr>
          <w:p w14:paraId="306B2BB5" w14:textId="59EA2822"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12.08.2024</w:t>
            </w:r>
          </w:p>
          <w:p w14:paraId="1A789E97"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C5E0B3" w:themeFill="accent6" w:themeFillTint="66"/>
          </w:tcPr>
          <w:p w14:paraId="2068C68C" w14:textId="2FEABF54"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27.09.2024</w:t>
            </w:r>
          </w:p>
          <w:p w14:paraId="6E95AB78"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A8D08D" w:themeFill="accent6" w:themeFillTint="99"/>
          </w:tcPr>
          <w:p w14:paraId="7EE006C9" w14:textId="4173AE9C"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17.01.2025</w:t>
            </w:r>
          </w:p>
          <w:p w14:paraId="7371584F"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2461" w:type="dxa"/>
            <w:tcBorders>
              <w:top w:val="single" w:sz="4" w:space="0" w:color="auto"/>
              <w:left w:val="single" w:sz="4" w:space="0" w:color="auto"/>
              <w:right w:val="single" w:sz="4" w:space="0" w:color="auto"/>
            </w:tcBorders>
            <w:shd w:val="clear" w:color="auto" w:fill="F7CAAC" w:themeFill="accent2" w:themeFillTint="66"/>
          </w:tcPr>
          <w:p w14:paraId="5E55C250" w14:textId="0779C023" w:rsidR="008E0142" w:rsidRPr="0060588A" w:rsidRDefault="003A4B63" w:rsidP="007A3F26">
            <w:pPr>
              <w:autoSpaceDE w:val="0"/>
              <w:autoSpaceDN w:val="0"/>
              <w:adjustRightInd w:val="0"/>
              <w:contextualSpacing/>
              <w:rPr>
                <w:rFonts w:eastAsia="Century Gothic" w:cs="Times New Roman"/>
                <w:color w:val="000000"/>
                <w:kern w:val="0"/>
                <w:sz w:val="12"/>
                <w:szCs w:val="12"/>
                <w:lang w:eastAsia="de-CH"/>
                <w14:ligatures w14:val="none"/>
              </w:rPr>
            </w:pPr>
            <w:r>
              <w:rPr>
                <w:rFonts w:ascii="MS Gothic" w:eastAsia="MS Gothic" w:hAnsi="MS Gothic" w:cs="Times New Roman"/>
                <w:b/>
                <w:bCs/>
                <w:color w:val="000000"/>
                <w:kern w:val="0"/>
                <w:sz w:val="12"/>
                <w:szCs w:val="12"/>
                <w:lang w:eastAsia="de-CH"/>
                <w14:ligatures w14:val="none"/>
              </w:rPr>
              <w:t xml:space="preserve">X </w:t>
            </w:r>
            <w:r w:rsidR="008E0142" w:rsidRPr="0060588A">
              <w:rPr>
                <w:rFonts w:eastAsia="Century Gothic" w:cs="Times New Roman"/>
                <w:color w:val="000000"/>
                <w:kern w:val="0"/>
                <w:sz w:val="12"/>
                <w:szCs w:val="12"/>
                <w:lang w:eastAsia="de-CH"/>
                <w14:ligatures w14:val="none"/>
              </w:rPr>
              <w:t>Sì / No</w:t>
            </w:r>
          </w:p>
          <w:p w14:paraId="4F98D4AE" w14:textId="77777777" w:rsidR="003A4B63" w:rsidRDefault="003A4B63" w:rsidP="003A4B63">
            <w:pPr>
              <w:autoSpaceDE w:val="0"/>
              <w:autoSpaceDN w:val="0"/>
              <w:adjustRightInd w:val="0"/>
              <w:contextualSpacing/>
              <w:rPr>
                <w:rFonts w:eastAsia="Century Gothic" w:cs="Times New Roman"/>
                <w:b/>
                <w:bCs/>
                <w:color w:val="000000"/>
                <w:kern w:val="0"/>
                <w:sz w:val="12"/>
                <w:szCs w:val="12"/>
                <w:lang w:eastAsia="de-CH"/>
                <w14:ligatures w14:val="none"/>
              </w:rPr>
            </w:pPr>
            <w:r>
              <w:rPr>
                <w:rFonts w:eastAsia="Century Gothic" w:cs="Times New Roman"/>
                <w:b/>
                <w:bCs/>
                <w:color w:val="000000"/>
                <w:kern w:val="0"/>
                <w:sz w:val="12"/>
                <w:szCs w:val="12"/>
                <w:lang w:eastAsia="de-CH"/>
                <w14:ligatures w14:val="none"/>
              </w:rPr>
              <w:t>24.01.2025</w:t>
            </w:r>
          </w:p>
          <w:p w14:paraId="441AED7C" w14:textId="7A2098F4" w:rsidR="008E0142" w:rsidRPr="0060588A" w:rsidRDefault="008E0142" w:rsidP="003A4B63">
            <w:pPr>
              <w:autoSpaceDE w:val="0"/>
              <w:autoSpaceDN w:val="0"/>
              <w:adjustRightInd w:val="0"/>
              <w:contextualSpacing/>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r>
    </w:tbl>
    <w:p w14:paraId="29A43019" w14:textId="7C26F3C2" w:rsidR="00391BFE" w:rsidRPr="0060588A" w:rsidRDefault="00391BFE" w:rsidP="00B23F08">
      <w:pPr>
        <w:spacing w:before="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Se singole parti della formazione non possono essere apprese nell'azienda di formazione, ha senso organizzare una formazione complementare con un'altra azienda.</w:t>
      </w:r>
    </w:p>
    <w:p w14:paraId="78229D8C" w14:textId="77777777" w:rsidR="00637BD6" w:rsidRPr="0060588A" w:rsidRDefault="00637BD6" w:rsidP="00B23F08">
      <w:pPr>
        <w:spacing w:before="60"/>
        <w:rPr>
          <w:rFonts w:eastAsia="Century Gothic" w:cs="Times New Roman"/>
          <w:kern w:val="0"/>
          <w:sz w:val="20"/>
          <w:szCs w:val="20"/>
          <w:lang w:eastAsia="de-CH"/>
          <w14:ligatures w14:val="none"/>
        </w:rPr>
      </w:pPr>
    </w:p>
    <w:p w14:paraId="1B8F5E42" w14:textId="451DB825" w:rsidR="00391BFE" w:rsidRPr="0060588A" w:rsidRDefault="00391BFE" w:rsidP="00637BD6">
      <w:pPr>
        <w:rPr>
          <w:b/>
          <w:bCs/>
          <w:color w:val="0070C0"/>
        </w:rPr>
      </w:pPr>
      <w:bookmarkStart w:id="11" w:name="_Toc152777060"/>
      <w:bookmarkStart w:id="12" w:name="_Toc152828101"/>
      <w:r w:rsidRPr="0060588A">
        <w:rPr>
          <w:b/>
          <w:bCs/>
          <w:color w:val="0070C0"/>
        </w:rPr>
        <w:t xml:space="preserve">Attuazione delle misure di accompagnamento </w:t>
      </w:r>
      <w:bookmarkEnd w:id="11"/>
      <w:bookmarkEnd w:id="12"/>
      <w:r w:rsidR="004D145B" w:rsidRPr="0060588A">
        <w:rPr>
          <w:b/>
          <w:bCs/>
          <w:color w:val="0070C0"/>
        </w:rPr>
        <w:t>riguardanti la sicurezza sul lavoro e la protezione della salute</w:t>
      </w:r>
    </w:p>
    <w:p w14:paraId="661FD367" w14:textId="498A55A6" w:rsidR="00391BFE" w:rsidRDefault="00F5738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3F2A7D">
        <w:rPr>
          <w:rFonts w:eastAsia="Century Gothic" w:cs="Times New Roman"/>
          <w:kern w:val="0"/>
          <w:sz w:val="20"/>
          <w:szCs w:val="20"/>
          <w:lang w:eastAsia="de-CH"/>
          <w14:ligatures w14:val="none"/>
        </w:rPr>
        <w:t>15</w:t>
      </w:r>
      <w:r w:rsidRPr="0060588A">
        <w:rPr>
          <w:rFonts w:eastAsia="Century Gothic" w:cs="Times New Roman"/>
          <w:kern w:val="0"/>
          <w:sz w:val="20"/>
          <w:szCs w:val="20"/>
          <w:lang w:eastAsia="de-CH"/>
          <w14:ligatures w14:val="none"/>
        </w:rPr>
        <w:t xml:space="preserve"> a </w:t>
      </w:r>
      <w:r w:rsidR="003F2A7D">
        <w:rPr>
          <w:rFonts w:eastAsia="Century Gothic" w:cs="Times New Roman"/>
          <w:kern w:val="0"/>
          <w:sz w:val="20"/>
          <w:szCs w:val="20"/>
          <w:lang w:eastAsia="de-CH"/>
          <w14:ligatures w14:val="none"/>
        </w:rPr>
        <w:t>18</w:t>
      </w:r>
      <w:r w:rsidRPr="0060588A">
        <w:rPr>
          <w:rFonts w:eastAsia="Century Gothic" w:cs="Times New Roman"/>
          <w:kern w:val="0"/>
          <w:sz w:val="20"/>
          <w:szCs w:val="20"/>
          <w:lang w:eastAsia="de-CH"/>
          <w14:ligatures w14:val="none"/>
        </w:rPr>
        <w:t>)</w:t>
      </w:r>
    </w:p>
    <w:p w14:paraId="3D10FFB4" w14:textId="77777777" w:rsidR="0087115B" w:rsidRPr="0060588A" w:rsidRDefault="0087115B" w:rsidP="00391BFE">
      <w:pPr>
        <w:rPr>
          <w:rFonts w:eastAsia="Century Gothic" w:cs="Times New Roman"/>
          <w:kern w:val="0"/>
          <w:sz w:val="20"/>
          <w:szCs w:val="20"/>
          <w:lang w:eastAsia="de-CH"/>
          <w14:ligatures w14:val="none"/>
        </w:rPr>
      </w:pPr>
    </w:p>
    <w:p w14:paraId="0B5220DC" w14:textId="77777777" w:rsidR="006167E9" w:rsidRPr="0060588A"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Gli obiettivi di prestazione corrispondono alle aspettative alla fine del programma di formazione e vengono verificati come parte del processo di qualificazione.</w:t>
      </w:r>
    </w:p>
    <w:p w14:paraId="756BA59D" w14:textId="7F39BC2B" w:rsidR="006167E9"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aiuta il formatore pratico a pianificare, implementare e rivedere il programma di formazione aziendale. Allo stesso tempo, è possibile pianificare e rivedere la documentazione di apprendimento.</w:t>
      </w:r>
    </w:p>
    <w:p w14:paraId="28F6D454" w14:textId="77777777" w:rsidR="00572031" w:rsidRPr="0060588A" w:rsidRDefault="00572031" w:rsidP="006167E9">
      <w:pPr>
        <w:spacing w:after="60"/>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0"/>
        <w:gridCol w:w="564"/>
        <w:gridCol w:w="708"/>
        <w:gridCol w:w="850"/>
        <w:gridCol w:w="859"/>
        <w:gridCol w:w="283"/>
        <w:gridCol w:w="397"/>
        <w:gridCol w:w="680"/>
        <w:gridCol w:w="681"/>
        <w:gridCol w:w="680"/>
        <w:gridCol w:w="547"/>
        <w:gridCol w:w="12"/>
        <w:gridCol w:w="271"/>
        <w:gridCol w:w="288"/>
        <w:gridCol w:w="560"/>
        <w:gridCol w:w="850"/>
        <w:gridCol w:w="851"/>
        <w:gridCol w:w="992"/>
      </w:tblGrid>
      <w:tr w:rsidR="0088747E" w:rsidRPr="0060588A" w14:paraId="4D6CC2C2" w14:textId="77777777" w:rsidTr="0088747E">
        <w:trPr>
          <w:cantSplit/>
          <w:trHeight w:val="227"/>
        </w:trPr>
        <w:tc>
          <w:tcPr>
            <w:tcW w:w="10353" w:type="dxa"/>
            <w:gridSpan w:val="18"/>
            <w:tcBorders>
              <w:top w:val="single" w:sz="4" w:space="0" w:color="auto"/>
              <w:left w:val="single" w:sz="4" w:space="0" w:color="auto"/>
              <w:bottom w:val="single" w:sz="4" w:space="0" w:color="auto"/>
              <w:right w:val="single" w:sz="4" w:space="0" w:color="auto"/>
            </w:tcBorders>
            <w:shd w:val="clear" w:color="auto" w:fill="auto"/>
            <w:vAlign w:val="center"/>
          </w:tcPr>
          <w:p w14:paraId="053E987E" w14:textId="77777777" w:rsidR="0088747E" w:rsidRPr="0060588A" w:rsidRDefault="0088747E" w:rsidP="007A3F26">
            <w:pPr>
              <w:tabs>
                <w:tab w:val="left" w:pos="923"/>
              </w:tabs>
              <w:ind w:left="924" w:hanging="924"/>
              <w:rPr>
                <w:rFonts w:eastAsia="Times New Roman"/>
                <w:color w:val="000000"/>
                <w:kern w:val="0"/>
                <w:sz w:val="20"/>
                <w:szCs w:val="20"/>
                <w:lang w:eastAsia="de-CH"/>
                <w14:ligatures w14:val="none"/>
              </w:rPr>
            </w:pPr>
            <w:r w:rsidRPr="0060588A">
              <w:rPr>
                <w:rFonts w:eastAsia="Times New Roman"/>
                <w:b/>
                <w:bCs/>
                <w:color w:val="000000"/>
                <w:kern w:val="0"/>
                <w:sz w:val="18"/>
                <w:szCs w:val="18"/>
                <w:lang w:eastAsia="de-CH"/>
                <w14:ligatures w14:val="none"/>
              </w:rPr>
              <w:t>Esempio:</w:t>
            </w:r>
            <w:r w:rsidRPr="0060588A">
              <w:rPr>
                <w:rFonts w:eastAsia="Times New Roman"/>
                <w:b/>
                <w:bCs/>
                <w:color w:val="000000"/>
                <w:kern w:val="0"/>
                <w:sz w:val="18"/>
                <w:szCs w:val="18"/>
                <w:lang w:eastAsia="de-CH"/>
                <w14:ligatures w14:val="none"/>
              </w:rPr>
              <w:tab/>
              <w:t>Fornitura di prove Attuazione Misure di accompagnamento in materia di salute e sicurezza sul lavoro</w:t>
            </w:r>
          </w:p>
        </w:tc>
      </w:tr>
      <w:tr w:rsidR="0088747E" w:rsidRPr="0060588A" w14:paraId="1AA1326D" w14:textId="77777777" w:rsidTr="00421DE2">
        <w:trPr>
          <w:cantSplit/>
          <w:trHeight w:val="285"/>
        </w:trPr>
        <w:tc>
          <w:tcPr>
            <w:tcW w:w="280" w:type="dxa"/>
            <w:tcBorders>
              <w:top w:val="single" w:sz="4" w:space="0" w:color="auto"/>
              <w:left w:val="single" w:sz="4" w:space="0" w:color="auto"/>
              <w:bottom w:val="single" w:sz="4" w:space="0" w:color="auto"/>
              <w:right w:val="single" w:sz="4" w:space="0" w:color="auto"/>
            </w:tcBorders>
            <w:shd w:val="clear" w:color="auto" w:fill="E2EFD9" w:themeFill="accent6" w:themeFillTint="33"/>
            <w:vAlign w:val="center"/>
          </w:tcPr>
          <w:p w14:paraId="60787407" w14:textId="77777777" w:rsidR="0088747E" w:rsidRPr="0060588A" w:rsidRDefault="0088747E" w:rsidP="007A3F26">
            <w:pPr>
              <w:rPr>
                <w:rFonts w:eastAsia="Times New Roman"/>
                <w:color w:val="000000"/>
                <w:kern w:val="0"/>
                <w:sz w:val="20"/>
                <w:szCs w:val="20"/>
                <w:lang w:eastAsia="de-CH"/>
                <w14:ligatures w14:val="none"/>
              </w:rPr>
            </w:pPr>
          </w:p>
        </w:tc>
        <w:tc>
          <w:tcPr>
            <w:tcW w:w="2981" w:type="dxa"/>
            <w:gridSpan w:val="4"/>
            <w:tcBorders>
              <w:top w:val="single" w:sz="4" w:space="0" w:color="auto"/>
              <w:left w:val="single" w:sz="4" w:space="0" w:color="auto"/>
              <w:bottom w:val="single" w:sz="4" w:space="0" w:color="auto"/>
              <w:right w:val="single" w:sz="4" w:space="0" w:color="auto"/>
            </w:tcBorders>
            <w:shd w:val="clear" w:color="auto" w:fill="auto"/>
          </w:tcPr>
          <w:p w14:paraId="08080B6F" w14:textId="77777777" w:rsidR="0088747E" w:rsidRPr="0060588A" w:rsidRDefault="0088747E" w:rsidP="00421DE2">
            <w:pPr>
              <w:tabs>
                <w:tab w:val="left" w:pos="217"/>
              </w:tabs>
              <w:ind w:left="217" w:hanging="217"/>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Introduzione al lavoro pericoloso in questione, ai pericoli e alle necessarie precauzioni</w:t>
            </w:r>
          </w:p>
        </w:tc>
        <w:tc>
          <w:tcPr>
            <w:tcW w:w="283" w:type="dxa"/>
            <w:tcBorders>
              <w:top w:val="single" w:sz="4" w:space="0" w:color="auto"/>
              <w:left w:val="single" w:sz="4" w:space="0" w:color="auto"/>
              <w:bottom w:val="single" w:sz="4" w:space="0" w:color="auto"/>
              <w:right w:val="single" w:sz="4" w:space="0" w:color="auto"/>
            </w:tcBorders>
            <w:shd w:val="clear" w:color="auto" w:fill="F7CAAC" w:themeFill="accent2" w:themeFillTint="66"/>
            <w:vAlign w:val="center"/>
          </w:tcPr>
          <w:p w14:paraId="37AB6177" w14:textId="77777777" w:rsidR="0088747E" w:rsidRPr="0060588A" w:rsidRDefault="0088747E" w:rsidP="007A3F26">
            <w:pPr>
              <w:rPr>
                <w:rFonts w:eastAsia="Times New Roman"/>
                <w:color w:val="000000"/>
                <w:kern w:val="0"/>
                <w:sz w:val="20"/>
                <w:szCs w:val="20"/>
                <w:lang w:eastAsia="de-CH"/>
                <w14:ligatures w14:val="none"/>
              </w:rPr>
            </w:pPr>
          </w:p>
        </w:tc>
        <w:tc>
          <w:tcPr>
            <w:tcW w:w="2985" w:type="dxa"/>
            <w:gridSpan w:val="5"/>
            <w:tcBorders>
              <w:top w:val="single" w:sz="4" w:space="0" w:color="auto"/>
              <w:left w:val="single" w:sz="4" w:space="0" w:color="auto"/>
              <w:bottom w:val="single" w:sz="4" w:space="0" w:color="auto"/>
              <w:right w:val="single" w:sz="4" w:space="0" w:color="auto"/>
            </w:tcBorders>
            <w:shd w:val="clear" w:color="auto" w:fill="auto"/>
          </w:tcPr>
          <w:p w14:paraId="44C6D84A" w14:textId="77777777" w:rsidR="0088747E" w:rsidRPr="0060588A" w:rsidRDefault="0088747E" w:rsidP="00421DE2">
            <w:pPr>
              <w:tabs>
                <w:tab w:val="left" w:pos="271"/>
              </w:tabs>
              <w:ind w:left="271" w:hanging="271"/>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Documentazione educativa sul lavoro pericoloso in questione, sui pericoli e sulle necessarie misure di prevenzione</w:t>
            </w:r>
          </w:p>
        </w:tc>
        <w:tc>
          <w:tcPr>
            <w:tcW w:w="283" w:type="dxa"/>
            <w:gridSpan w:val="2"/>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1B64625B" w14:textId="77777777" w:rsidR="0088747E" w:rsidRPr="0060588A" w:rsidRDefault="0088747E" w:rsidP="007A3F26">
            <w:pPr>
              <w:spacing w:after="60"/>
              <w:rPr>
                <w:rFonts w:eastAsia="Times New Roman"/>
                <w:color w:val="000000"/>
                <w:kern w:val="0"/>
                <w:sz w:val="20"/>
                <w:szCs w:val="20"/>
                <w:lang w:eastAsia="de-CH"/>
                <w14:ligatures w14:val="none"/>
              </w:rPr>
            </w:pPr>
          </w:p>
        </w:tc>
        <w:tc>
          <w:tcPr>
            <w:tcW w:w="354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14:paraId="751DFDDE" w14:textId="77777777" w:rsidR="0088747E" w:rsidRPr="0060588A" w:rsidRDefault="0088747E" w:rsidP="007A3F26">
            <w:pPr>
              <w:tabs>
                <w:tab w:val="left" w:pos="315"/>
              </w:tabs>
              <w:spacing w:after="60"/>
              <w:ind w:left="315" w:hanging="315"/>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Dopo tre controlli sul rispetto delle misure preventive per i lavori pericolosi in questione, l'attuazione è garantita</w:t>
            </w:r>
          </w:p>
        </w:tc>
      </w:tr>
      <w:tr w:rsidR="0088747E" w:rsidRPr="0060588A" w14:paraId="26CC50FE" w14:textId="77777777" w:rsidTr="0088747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155"/>
        </w:trPr>
        <w:tc>
          <w:tcPr>
            <w:tcW w:w="844" w:type="dxa"/>
            <w:gridSpan w:val="2"/>
            <w:vMerge w:val="restart"/>
            <w:tcBorders>
              <w:top w:val="single" w:sz="4" w:space="0" w:color="auto"/>
              <w:left w:val="single" w:sz="18" w:space="0" w:color="auto"/>
              <w:right w:val="single" w:sz="4" w:space="0" w:color="000000"/>
            </w:tcBorders>
            <w:shd w:val="clear" w:color="auto" w:fill="D9D9D9"/>
          </w:tcPr>
          <w:p w14:paraId="35182DFB" w14:textId="1B696140"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Lavoro(i) pericoloso(i)</w:t>
            </w:r>
            <w:r w:rsidRPr="0060588A">
              <w:rPr>
                <w:rFonts w:eastAsia="Century Gothic"/>
                <w:b/>
                <w:kern w:val="0"/>
                <w:sz w:val="12"/>
                <w:szCs w:val="12"/>
                <w:lang w:eastAsia="de-CH"/>
                <w14:ligatures w14:val="none"/>
              </w:rPr>
              <w:br/>
            </w:r>
          </w:p>
        </w:tc>
        <w:tc>
          <w:tcPr>
            <w:tcW w:w="1558" w:type="dxa"/>
            <w:gridSpan w:val="2"/>
            <w:vMerge w:val="restart"/>
            <w:tcBorders>
              <w:top w:val="single" w:sz="4" w:space="0" w:color="auto"/>
              <w:left w:val="single" w:sz="4" w:space="0" w:color="000000"/>
              <w:bottom w:val="nil"/>
              <w:right w:val="single" w:sz="4" w:space="0" w:color="000000"/>
            </w:tcBorders>
            <w:shd w:val="clear" w:color="auto" w:fill="D9D9D9"/>
          </w:tcPr>
          <w:p w14:paraId="7BA8BA5D"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Pericolo(i)</w:t>
            </w:r>
          </w:p>
        </w:tc>
        <w:tc>
          <w:tcPr>
            <w:tcW w:w="859" w:type="dxa"/>
            <w:vMerge w:val="restart"/>
            <w:tcBorders>
              <w:top w:val="single" w:sz="4" w:space="0" w:color="auto"/>
              <w:left w:val="single" w:sz="4" w:space="0" w:color="000000"/>
              <w:right w:val="single" w:sz="18" w:space="0" w:color="auto"/>
            </w:tcBorders>
            <w:shd w:val="clear" w:color="auto" w:fill="D9D9D9"/>
          </w:tcPr>
          <w:p w14:paraId="13028D3B" w14:textId="77777777" w:rsidR="0088747E" w:rsidRPr="0060588A" w:rsidRDefault="0088747E" w:rsidP="007A3F26">
            <w:pPr>
              <w:autoSpaceDE w:val="0"/>
              <w:autoSpaceDN w:val="0"/>
              <w:adjustRightInd w:val="0"/>
              <w:spacing w:before="16" w:after="16" w:line="30" w:lineRule="atLeast"/>
              <w:contextualSpacing/>
              <w:rPr>
                <w:rFonts w:eastAsia="Century Gothic"/>
                <w:b/>
                <w:bCs/>
                <w:kern w:val="0"/>
                <w:sz w:val="12"/>
                <w:szCs w:val="12"/>
                <w:lang w:eastAsia="de-CH"/>
                <w14:ligatures w14:val="none"/>
              </w:rPr>
            </w:pPr>
            <w:r w:rsidRPr="0060588A">
              <w:rPr>
                <w:rFonts w:eastAsia="Century Gothic"/>
                <w:b/>
                <w:bCs/>
                <w:kern w:val="0"/>
                <w:sz w:val="12"/>
                <w:szCs w:val="12"/>
                <w:lang w:eastAsia="de-CH"/>
                <w14:ligatures w14:val="none"/>
              </w:rPr>
              <w:t>Prevenzione</w:t>
            </w:r>
          </w:p>
        </w:tc>
        <w:tc>
          <w:tcPr>
            <w:tcW w:w="7092" w:type="dxa"/>
            <w:gridSpan w:val="13"/>
            <w:tcBorders>
              <w:top w:val="single" w:sz="4" w:space="0" w:color="auto"/>
              <w:left w:val="single" w:sz="18" w:space="0" w:color="auto"/>
              <w:bottom w:val="nil"/>
              <w:right w:val="single" w:sz="18" w:space="0" w:color="auto"/>
            </w:tcBorders>
            <w:shd w:val="clear" w:color="auto" w:fill="D9D9D9"/>
            <w:vAlign w:val="center"/>
          </w:tcPr>
          <w:p w14:paraId="63F0C542" w14:textId="21C63AD8" w:rsidR="0088747E" w:rsidRPr="0060588A" w:rsidRDefault="002D186C" w:rsidP="007A3F26">
            <w:pPr>
              <w:autoSpaceDE w:val="0"/>
              <w:autoSpaceDN w:val="0"/>
              <w:adjustRightInd w:val="0"/>
              <w:spacing w:before="16" w:after="16" w:line="30" w:lineRule="atLeast"/>
              <w:contextualSpacing/>
              <w:jc w:val="center"/>
              <w:rPr>
                <w:rFonts w:eastAsia="Century Gothic"/>
                <w:b/>
                <w:kern w:val="0"/>
                <w:sz w:val="12"/>
                <w:szCs w:val="12"/>
                <w:lang w:eastAsia="de-CH"/>
                <w14:ligatures w14:val="none"/>
              </w:rPr>
            </w:pPr>
            <w:r w:rsidRPr="0060588A">
              <w:rPr>
                <w:rFonts w:eastAsia="Century Gothic"/>
                <w:b/>
                <w:kern w:val="0"/>
                <w:sz w:val="12"/>
                <w:szCs w:val="12"/>
                <w:lang w:eastAsia="de-CH"/>
                <w14:ligatures w14:val="none"/>
              </w:rPr>
              <w:t>Misure di accompagnamento fornite da specialisti dell’azienda</w:t>
            </w:r>
          </w:p>
        </w:tc>
      </w:tr>
      <w:tr w:rsidR="0088747E" w:rsidRPr="0060588A" w14:paraId="074E1284" w14:textId="77777777" w:rsidTr="00D9543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317"/>
        </w:trPr>
        <w:tc>
          <w:tcPr>
            <w:tcW w:w="844" w:type="dxa"/>
            <w:gridSpan w:val="2"/>
            <w:vMerge/>
            <w:tcBorders>
              <w:left w:val="single" w:sz="18" w:space="0" w:color="auto"/>
              <w:right w:val="single" w:sz="4" w:space="0" w:color="000000"/>
            </w:tcBorders>
          </w:tcPr>
          <w:p w14:paraId="074BD5DA"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1558" w:type="dxa"/>
            <w:gridSpan w:val="2"/>
            <w:vMerge/>
            <w:tcBorders>
              <w:top w:val="nil"/>
              <w:left w:val="single" w:sz="4" w:space="0" w:color="000000"/>
              <w:bottom w:val="nil"/>
              <w:right w:val="single" w:sz="4" w:space="0" w:color="000000"/>
            </w:tcBorders>
          </w:tcPr>
          <w:p w14:paraId="0357BACE"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859" w:type="dxa"/>
            <w:vMerge/>
            <w:tcBorders>
              <w:left w:val="single" w:sz="4" w:space="0" w:color="000000"/>
              <w:right w:val="single" w:sz="18" w:space="0" w:color="auto"/>
            </w:tcBorders>
          </w:tcPr>
          <w:p w14:paraId="57A62390"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2041" w:type="dxa"/>
            <w:gridSpan w:val="4"/>
            <w:tcBorders>
              <w:top w:val="nil"/>
              <w:left w:val="single" w:sz="18" w:space="0" w:color="auto"/>
              <w:bottom w:val="single" w:sz="4" w:space="0" w:color="auto"/>
              <w:right w:val="single" w:sz="4" w:space="0" w:color="auto"/>
            </w:tcBorders>
            <w:shd w:val="clear" w:color="auto" w:fill="D9D9D9"/>
          </w:tcPr>
          <w:p w14:paraId="1BAF2408" w14:textId="51B0E743" w:rsidR="0088747E" w:rsidRPr="0060588A" w:rsidRDefault="006517D7" w:rsidP="007A3F26">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Istruzione/formazione delle persone in formazione</w:t>
            </w:r>
          </w:p>
        </w:tc>
        <w:tc>
          <w:tcPr>
            <w:tcW w:w="680" w:type="dxa"/>
            <w:tcBorders>
              <w:top w:val="nil"/>
              <w:left w:val="single" w:sz="4" w:space="0" w:color="auto"/>
              <w:bottom w:val="single" w:sz="4" w:space="0" w:color="auto"/>
              <w:right w:val="single" w:sz="4" w:space="0" w:color="auto"/>
            </w:tcBorders>
            <w:shd w:val="clear" w:color="auto" w:fill="D9D9D9"/>
          </w:tcPr>
          <w:p w14:paraId="2905FCC8" w14:textId="4AFFF034" w:rsidR="0088747E" w:rsidRPr="0060588A" w:rsidRDefault="001D6369" w:rsidP="007A3F26">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 delle persone in formazione</w:t>
            </w:r>
          </w:p>
        </w:tc>
        <w:tc>
          <w:tcPr>
            <w:tcW w:w="1678" w:type="dxa"/>
            <w:gridSpan w:val="5"/>
            <w:tcBorders>
              <w:top w:val="nil"/>
              <w:left w:val="single" w:sz="4" w:space="0" w:color="auto"/>
              <w:bottom w:val="single" w:sz="4" w:space="0" w:color="auto"/>
              <w:right w:val="single" w:sz="4" w:space="0" w:color="auto"/>
            </w:tcBorders>
            <w:shd w:val="clear" w:color="auto" w:fill="D9D9D9"/>
          </w:tcPr>
          <w:p w14:paraId="5EA18439" w14:textId="77777777" w:rsidR="00B65DEC" w:rsidRPr="0060588A" w:rsidRDefault="00B65DEC" w:rsidP="00B65DEC">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Sorveglianza delle</w:t>
            </w:r>
          </w:p>
          <w:p w14:paraId="65BF4F22" w14:textId="755A7252" w:rsidR="0088747E" w:rsidRPr="0060588A" w:rsidRDefault="00B65DEC" w:rsidP="00B65DEC">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persone in formazione</w:t>
            </w:r>
          </w:p>
        </w:tc>
        <w:tc>
          <w:tcPr>
            <w:tcW w:w="2693" w:type="dxa"/>
            <w:gridSpan w:val="3"/>
            <w:tcBorders>
              <w:top w:val="nil"/>
              <w:left w:val="single" w:sz="4" w:space="0" w:color="auto"/>
              <w:bottom w:val="single" w:sz="4" w:space="0" w:color="auto"/>
              <w:right w:val="single" w:sz="18" w:space="0" w:color="auto"/>
            </w:tcBorders>
            <w:shd w:val="clear" w:color="auto" w:fill="auto"/>
          </w:tcPr>
          <w:p w14:paraId="2F37B601" w14:textId="568F5690" w:rsidR="0088747E" w:rsidRPr="0060588A" w:rsidRDefault="00FF6C4E" w:rsidP="00D95437">
            <w:pP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Prova di implementazione, documentazione e verifica</w:t>
            </w:r>
          </w:p>
        </w:tc>
      </w:tr>
      <w:tr w:rsidR="0088747E" w:rsidRPr="0060588A" w14:paraId="5B1BAD3A" w14:textId="77777777" w:rsidTr="0088747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62"/>
        </w:trPr>
        <w:tc>
          <w:tcPr>
            <w:tcW w:w="844" w:type="dxa"/>
            <w:gridSpan w:val="2"/>
            <w:vMerge/>
            <w:tcBorders>
              <w:left w:val="single" w:sz="18" w:space="0" w:color="auto"/>
              <w:bottom w:val="single" w:sz="12" w:space="0" w:color="000000"/>
              <w:right w:val="single" w:sz="4" w:space="0" w:color="000000"/>
            </w:tcBorders>
          </w:tcPr>
          <w:p w14:paraId="592916BC"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tcBorders>
              <w:top w:val="nil"/>
              <w:left w:val="single" w:sz="4" w:space="0" w:color="000000"/>
              <w:bottom w:val="single" w:sz="12" w:space="0" w:color="000000"/>
              <w:right w:val="single" w:sz="2" w:space="0" w:color="000000"/>
            </w:tcBorders>
            <w:shd w:val="clear" w:color="auto" w:fill="D9D9D9"/>
          </w:tcPr>
          <w:p w14:paraId="185A20C3"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0" w:type="dxa"/>
            <w:tcBorders>
              <w:top w:val="nil"/>
              <w:left w:val="single" w:sz="2" w:space="0" w:color="000000"/>
              <w:bottom w:val="single" w:sz="12" w:space="0" w:color="000000"/>
              <w:right w:val="single" w:sz="4" w:space="0" w:color="000000"/>
            </w:tcBorders>
            <w:shd w:val="clear" w:color="auto" w:fill="D9D9D9"/>
          </w:tcPr>
          <w:p w14:paraId="54A792FC" w14:textId="24A4C512"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Articolo(i)</w:t>
            </w:r>
            <w:r w:rsidRPr="0060588A">
              <w:rPr>
                <w:rFonts w:eastAsia="Century Gothic"/>
                <w:kern w:val="0"/>
                <w:sz w:val="12"/>
                <w:szCs w:val="12"/>
                <w:lang w:eastAsia="de-CH"/>
                <w14:ligatures w14:val="none"/>
              </w:rPr>
              <w:t>3F</w:t>
            </w:r>
          </w:p>
        </w:tc>
        <w:tc>
          <w:tcPr>
            <w:tcW w:w="859" w:type="dxa"/>
            <w:vMerge/>
            <w:tcBorders>
              <w:left w:val="single" w:sz="4" w:space="0" w:color="000000"/>
              <w:bottom w:val="single" w:sz="12" w:space="0" w:color="000000"/>
              <w:right w:val="single" w:sz="18" w:space="0" w:color="auto"/>
            </w:tcBorders>
          </w:tcPr>
          <w:p w14:paraId="3BBEA597"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680" w:type="dxa"/>
            <w:gridSpan w:val="2"/>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1BE355BE" w14:textId="5DBD701C" w:rsidR="0088747E" w:rsidRPr="0060588A" w:rsidRDefault="00223BED"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7B5D233A" w14:textId="47F0EEB7" w:rsidR="0088747E" w:rsidRPr="0060588A" w:rsidRDefault="00EE7355"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F1D53AB" w14:textId="7AB74B7B" w:rsidR="0088747E" w:rsidRPr="0060588A" w:rsidRDefault="00751A6D"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scuola professionale</w:t>
            </w:r>
          </w:p>
        </w:tc>
        <w:tc>
          <w:tcPr>
            <w:tcW w:w="680" w:type="dxa"/>
            <w:tcBorders>
              <w:top w:val="single" w:sz="4" w:space="0" w:color="auto"/>
              <w:left w:val="single" w:sz="4" w:space="0" w:color="auto"/>
              <w:bottom w:val="single" w:sz="12" w:space="0" w:color="auto"/>
              <w:right w:val="single" w:sz="4" w:space="0" w:color="auto"/>
            </w:tcBorders>
          </w:tcPr>
          <w:p w14:paraId="631F9AAA"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4E7D59E7"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Sempre</w:t>
            </w: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39EECD35"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Frequentemente</w:t>
            </w:r>
          </w:p>
        </w:tc>
        <w:tc>
          <w:tcPr>
            <w:tcW w:w="560" w:type="dxa"/>
            <w:tcBorders>
              <w:top w:val="single" w:sz="4" w:space="0" w:color="auto"/>
              <w:left w:val="single" w:sz="4" w:space="0" w:color="auto"/>
              <w:bottom w:val="single" w:sz="12" w:space="0" w:color="auto"/>
              <w:right w:val="single" w:sz="4" w:space="0" w:color="auto"/>
            </w:tcBorders>
            <w:shd w:val="clear" w:color="auto" w:fill="D9D9D9"/>
          </w:tcPr>
          <w:p w14:paraId="19433F60"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Occasionalmente</w:t>
            </w:r>
          </w:p>
        </w:tc>
        <w:tc>
          <w:tcPr>
            <w:tcW w:w="850" w:type="dxa"/>
            <w:tcBorders>
              <w:top w:val="single" w:sz="4" w:space="0" w:color="auto"/>
              <w:left w:val="single" w:sz="4" w:space="0" w:color="auto"/>
              <w:bottom w:val="single" w:sz="12" w:space="0" w:color="auto"/>
              <w:right w:val="single" w:sz="4" w:space="0" w:color="auto"/>
            </w:tcBorders>
            <w:shd w:val="clear" w:color="auto" w:fill="auto"/>
          </w:tcPr>
          <w:p w14:paraId="43E3068A"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Introduzione</w:t>
            </w:r>
          </w:p>
          <w:p w14:paraId="777EAC9A"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51B0934B"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c>
          <w:tcPr>
            <w:tcW w:w="851" w:type="dxa"/>
            <w:tcBorders>
              <w:top w:val="single" w:sz="4" w:space="0" w:color="auto"/>
              <w:left w:val="single" w:sz="4" w:space="0" w:color="auto"/>
              <w:bottom w:val="single" w:sz="12" w:space="0" w:color="auto"/>
              <w:right w:val="single" w:sz="4" w:space="0" w:color="auto"/>
            </w:tcBorders>
            <w:shd w:val="clear" w:color="auto" w:fill="auto"/>
          </w:tcPr>
          <w:p w14:paraId="7E0F8E1E"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Entrata</w:t>
            </w:r>
          </w:p>
          <w:p w14:paraId="35CC07FD"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F5B4EBF"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Recensione</w:t>
            </w:r>
          </w:p>
          <w:p w14:paraId="2EE921C6"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40C18517"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r>
      <w:tr w:rsidR="00E46A6C" w:rsidRPr="0060588A" w14:paraId="65D0C2AC"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val="restart"/>
            <w:tcBorders>
              <w:top w:val="single" w:sz="12" w:space="0" w:color="000000"/>
              <w:left w:val="single" w:sz="18" w:space="0" w:color="000000"/>
              <w:bottom w:val="single" w:sz="4" w:space="0" w:color="auto"/>
              <w:right w:val="single" w:sz="2" w:space="0" w:color="000000"/>
            </w:tcBorders>
            <w:shd w:val="clear" w:color="auto" w:fill="auto"/>
          </w:tcPr>
          <w:p w14:paraId="4FD17D29" w14:textId="77777777" w:rsidR="00E46A6C" w:rsidRPr="0060588A" w:rsidRDefault="00E46A6C" w:rsidP="00E46A6C">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Lavoro...</w:t>
            </w:r>
          </w:p>
        </w:tc>
        <w:tc>
          <w:tcPr>
            <w:tcW w:w="708"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32BB67BC" w14:textId="77777777" w:rsidR="00E46A6C" w:rsidRPr="0060588A" w:rsidRDefault="00E46A6C" w:rsidP="00E46A6C">
            <w:pPr>
              <w:spacing w:before="16" w:after="16" w:line="30" w:lineRule="atLeast"/>
              <w:ind w:left="5"/>
              <w:rPr>
                <w:rFonts w:eastAsia="Century Gothic"/>
                <w:kern w:val="0"/>
                <w:sz w:val="12"/>
                <w:szCs w:val="12"/>
                <w:lang w:eastAsia="de-CH"/>
                <w14:ligatures w14:val="none"/>
              </w:rPr>
            </w:pPr>
            <w:r w:rsidRPr="0060588A">
              <w:rPr>
                <w:rFonts w:eastAsia="Century Gothic"/>
                <w:kern w:val="0"/>
                <w:sz w:val="12"/>
                <w:szCs w:val="12"/>
                <w:lang w:eastAsia="de-CH"/>
                <w14:ligatures w14:val="none"/>
              </w:rPr>
              <w:t>Scontro...</w:t>
            </w:r>
          </w:p>
        </w:tc>
        <w:tc>
          <w:tcPr>
            <w:tcW w:w="850"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5A8768F8" w14:textId="3A0D114E" w:rsidR="00E46A6C" w:rsidRPr="0060588A" w:rsidRDefault="00E46A6C" w:rsidP="00E46A6C">
            <w:pPr>
              <w:autoSpaceDE w:val="0"/>
              <w:autoSpaceDN w:val="0"/>
              <w:adjustRightInd w:val="0"/>
              <w:spacing w:before="16" w:after="16" w:line="30" w:lineRule="atLeast"/>
              <w:contextualSpacing/>
              <w:rPr>
                <w:rFonts w:eastAsia="Century Gothic"/>
                <w:strike/>
                <w:kern w:val="0"/>
                <w:sz w:val="12"/>
                <w:szCs w:val="12"/>
                <w:lang w:eastAsia="de-CH"/>
                <w14:ligatures w14:val="none"/>
              </w:rPr>
            </w:pPr>
            <w:r w:rsidRPr="0060588A">
              <w:rPr>
                <w:rFonts w:eastAsia="Century Gothic"/>
                <w:kern w:val="0"/>
                <w:sz w:val="12"/>
                <w:szCs w:val="12"/>
                <w:lang w:eastAsia="de-CH"/>
                <w14:ligatures w14:val="none"/>
              </w:rPr>
              <w:t>10</w:t>
            </w:r>
            <w:r w:rsidR="00C04A20" w:rsidRPr="0060588A">
              <w:rPr>
                <w:rFonts w:eastAsia="Century Gothic"/>
                <w:kern w:val="0"/>
                <w:sz w:val="12"/>
                <w:szCs w:val="12"/>
                <w:lang w:eastAsia="de-CH"/>
                <w14:ligatures w14:val="none"/>
              </w:rPr>
              <w:t>a</w:t>
            </w:r>
          </w:p>
          <w:p w14:paraId="17D2CB7C" w14:textId="77777777" w:rsidR="00E46A6C" w:rsidRPr="0060588A" w:rsidRDefault="00E46A6C" w:rsidP="00E46A6C">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10c</w:t>
            </w:r>
          </w:p>
        </w:tc>
        <w:tc>
          <w:tcPr>
            <w:tcW w:w="859" w:type="dxa"/>
            <w:vMerge w:val="restart"/>
            <w:tcBorders>
              <w:top w:val="single" w:sz="12" w:space="0" w:color="000000"/>
              <w:left w:val="single" w:sz="2" w:space="0" w:color="000000"/>
              <w:bottom w:val="single" w:sz="4" w:space="0" w:color="auto"/>
              <w:right w:val="single" w:sz="18" w:space="0" w:color="auto"/>
            </w:tcBorders>
            <w:shd w:val="clear" w:color="auto" w:fill="auto"/>
          </w:tcPr>
          <w:p w14:paraId="0CD52247" w14:textId="77777777" w:rsidR="00E46A6C" w:rsidRPr="0060588A" w:rsidRDefault="00E46A6C" w:rsidP="00E46A6C">
            <w:pPr>
              <w:spacing w:before="16" w:after="16" w:line="30" w:lineRule="atLeast"/>
              <w:rPr>
                <w:rFonts w:eastAsia="Century Gothic"/>
                <w:kern w:val="0"/>
                <w:sz w:val="12"/>
                <w:szCs w:val="12"/>
                <w:lang w:eastAsia="de-CH"/>
                <w14:ligatures w14:val="none"/>
              </w:rPr>
            </w:pPr>
            <w:r w:rsidRPr="0060588A">
              <w:rPr>
                <w:rFonts w:eastAsia="Century Gothic"/>
                <w:kern w:val="0"/>
                <w:sz w:val="12"/>
                <w:szCs w:val="12"/>
                <w:lang w:eastAsia="de-CH"/>
                <w14:ligatures w14:val="none"/>
              </w:rPr>
              <w:t>Corretto...</w:t>
            </w:r>
          </w:p>
          <w:p w14:paraId="6790A32E" w14:textId="77777777" w:rsidR="00E46A6C" w:rsidRPr="0060588A" w:rsidRDefault="00E46A6C" w:rsidP="00E46A6C">
            <w:pPr>
              <w:spacing w:before="16" w:after="16" w:line="30" w:lineRule="atLeast"/>
              <w:ind w:left="147"/>
              <w:contextualSpacing/>
              <w:rPr>
                <w:rFonts w:eastAsia="Century Gothic"/>
                <w:kern w:val="0"/>
                <w:sz w:val="12"/>
                <w:szCs w:val="12"/>
                <w:lang w:eastAsia="de-CH"/>
                <w14:ligatures w14:val="none"/>
              </w:rPr>
            </w:pPr>
          </w:p>
        </w:tc>
        <w:tc>
          <w:tcPr>
            <w:tcW w:w="680" w:type="dxa"/>
            <w:gridSpan w:val="2"/>
            <w:vMerge w:val="restart"/>
            <w:tcBorders>
              <w:top w:val="single" w:sz="12" w:space="0" w:color="auto"/>
              <w:left w:val="single" w:sz="18" w:space="0" w:color="auto"/>
              <w:right w:val="single" w:sz="4" w:space="0" w:color="auto"/>
            </w:tcBorders>
            <w:shd w:val="clear" w:color="auto" w:fill="auto"/>
          </w:tcPr>
          <w:p w14:paraId="32D10E0D" w14:textId="4A1DAA71"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1914E99C" w14:textId="50BC04A2"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1" w:type="dxa"/>
            <w:vMerge w:val="restart"/>
            <w:tcBorders>
              <w:top w:val="single" w:sz="12" w:space="0" w:color="auto"/>
              <w:left w:val="single" w:sz="4" w:space="0" w:color="auto"/>
              <w:right w:val="single" w:sz="4" w:space="0" w:color="auto"/>
            </w:tcBorders>
            <w:shd w:val="clear" w:color="auto" w:fill="auto"/>
          </w:tcPr>
          <w:p w14:paraId="5252B3D4" w14:textId="2BE27A59"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49C9A1A9" w14:textId="7CA684D4" w:rsidR="00E46A6C" w:rsidRPr="0060588A" w:rsidRDefault="00C04A20" w:rsidP="00E46A6C">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Istruzioni in loco dopo aver frequentato CIA1</w:t>
            </w:r>
          </w:p>
        </w:tc>
        <w:tc>
          <w:tcPr>
            <w:tcW w:w="559" w:type="dxa"/>
            <w:gridSpan w:val="2"/>
            <w:vMerge w:val="restart"/>
            <w:tcBorders>
              <w:top w:val="single" w:sz="12" w:space="0" w:color="auto"/>
              <w:left w:val="single" w:sz="4" w:space="0" w:color="auto"/>
              <w:right w:val="single" w:sz="4" w:space="0" w:color="auto"/>
            </w:tcBorders>
            <w:shd w:val="clear" w:color="auto" w:fill="auto"/>
          </w:tcPr>
          <w:p w14:paraId="574B9B79" w14:textId="77777777" w:rsidR="00E46A6C" w:rsidRPr="0060588A" w:rsidRDefault="00E46A6C" w:rsidP="00E46A6C">
            <w:pPr>
              <w:spacing w:before="16" w:after="16" w:line="30" w:lineRule="atLeast"/>
              <w:jc w:val="cente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1°-</w:t>
            </w:r>
            <w:proofErr w:type="gramStart"/>
            <w:r w:rsidRPr="0060588A">
              <w:rPr>
                <w:rFonts w:eastAsia="Century Gothic"/>
                <w:bCs/>
                <w:kern w:val="0"/>
                <w:sz w:val="12"/>
                <w:szCs w:val="12"/>
                <w:lang w:eastAsia="de-CH"/>
                <w14:ligatures w14:val="none"/>
              </w:rPr>
              <w:t>3°</w:t>
            </w:r>
            <w:proofErr w:type="gramEnd"/>
            <w:r w:rsidRPr="0060588A">
              <w:rPr>
                <w:rFonts w:eastAsia="Century Gothic"/>
                <w:bCs/>
                <w:kern w:val="0"/>
                <w:sz w:val="12"/>
                <w:szCs w:val="12"/>
                <w:lang w:eastAsia="de-CH"/>
                <w14:ligatures w14:val="none"/>
              </w:rPr>
              <w:t xml:space="preserve"> anno</w:t>
            </w:r>
          </w:p>
          <w:p w14:paraId="0A984AF3"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59" w:type="dxa"/>
            <w:gridSpan w:val="2"/>
            <w:vMerge w:val="restart"/>
            <w:tcBorders>
              <w:top w:val="single" w:sz="12" w:space="0" w:color="auto"/>
              <w:left w:val="single" w:sz="4" w:space="0" w:color="auto"/>
              <w:right w:val="single" w:sz="4" w:space="0" w:color="auto"/>
            </w:tcBorders>
            <w:shd w:val="clear" w:color="auto" w:fill="auto"/>
          </w:tcPr>
          <w:p w14:paraId="0F800587"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val="restart"/>
            <w:tcBorders>
              <w:top w:val="single" w:sz="12" w:space="0" w:color="auto"/>
              <w:left w:val="single" w:sz="4" w:space="0" w:color="auto"/>
              <w:right w:val="single" w:sz="4" w:space="0" w:color="auto"/>
            </w:tcBorders>
            <w:shd w:val="clear" w:color="auto" w:fill="auto"/>
          </w:tcPr>
          <w:p w14:paraId="3D60B6D4"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single" w:sz="12" w:space="0" w:color="auto"/>
              <w:left w:val="single" w:sz="4" w:space="0" w:color="auto"/>
              <w:bottom w:val="single" w:sz="4" w:space="0" w:color="000000"/>
              <w:right w:val="single" w:sz="4" w:space="0" w:color="auto"/>
            </w:tcBorders>
            <w:shd w:val="clear" w:color="auto" w:fill="E2EFD9" w:themeFill="accent6" w:themeFillTint="33"/>
          </w:tcPr>
          <w:p w14:paraId="36BB89AE" w14:textId="5FDC3264"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03.09.2024</w:t>
            </w:r>
          </w:p>
        </w:tc>
        <w:tc>
          <w:tcPr>
            <w:tcW w:w="851" w:type="dxa"/>
            <w:tcBorders>
              <w:top w:val="single" w:sz="12" w:space="0" w:color="auto"/>
              <w:left w:val="single" w:sz="4" w:space="0" w:color="auto"/>
              <w:bottom w:val="single" w:sz="4" w:space="0" w:color="000000"/>
              <w:right w:val="single" w:sz="4" w:space="0" w:color="auto"/>
            </w:tcBorders>
            <w:shd w:val="clear" w:color="auto" w:fill="F7CAAC" w:themeFill="accent2" w:themeFillTint="66"/>
          </w:tcPr>
          <w:p w14:paraId="7C93BA50" w14:textId="61EAC607"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26.09.2024</w:t>
            </w:r>
          </w:p>
        </w:tc>
        <w:tc>
          <w:tcPr>
            <w:tcW w:w="992" w:type="dxa"/>
            <w:tcBorders>
              <w:top w:val="single" w:sz="12" w:space="0" w:color="auto"/>
              <w:left w:val="single" w:sz="4" w:space="0" w:color="auto"/>
              <w:bottom w:val="single" w:sz="4" w:space="0" w:color="auto"/>
              <w:right w:val="single" w:sz="18" w:space="0" w:color="auto"/>
            </w:tcBorders>
            <w:shd w:val="clear" w:color="auto" w:fill="A8D08D" w:themeFill="accent6" w:themeFillTint="99"/>
          </w:tcPr>
          <w:p w14:paraId="53F12978" w14:textId="3C330B50"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25.10.2024</w:t>
            </w:r>
          </w:p>
        </w:tc>
      </w:tr>
      <w:tr w:rsidR="0088747E" w:rsidRPr="0060588A" w14:paraId="7F73CAAB"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4C937C6"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066D6101" w14:textId="77777777" w:rsidR="0088747E" w:rsidRPr="0060588A" w:rsidRDefault="0088747E" w:rsidP="007A3F26">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2D2F0E13"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013BB6EA" w14:textId="77777777" w:rsidR="0088747E" w:rsidRPr="0060588A" w:rsidRDefault="0088747E" w:rsidP="007A3F26">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right w:val="single" w:sz="4" w:space="0" w:color="auto"/>
            </w:tcBorders>
            <w:shd w:val="clear" w:color="auto" w:fill="auto"/>
          </w:tcPr>
          <w:p w14:paraId="6AE4D179"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6744FE13"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right w:val="single" w:sz="4" w:space="0" w:color="auto"/>
            </w:tcBorders>
            <w:shd w:val="clear" w:color="auto" w:fill="auto"/>
          </w:tcPr>
          <w:p w14:paraId="5CD412AA"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4EDCF5F3"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0DD43E3A" w14:textId="77777777" w:rsidR="0088747E" w:rsidRPr="0060588A" w:rsidRDefault="0088747E" w:rsidP="007A3F26">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2263ED78"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right w:val="single" w:sz="4" w:space="0" w:color="auto"/>
            </w:tcBorders>
            <w:shd w:val="clear" w:color="auto" w:fill="auto"/>
          </w:tcPr>
          <w:p w14:paraId="6E99E97C"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left w:val="single" w:sz="4" w:space="0" w:color="auto"/>
              <w:bottom w:val="nil"/>
              <w:right w:val="single" w:sz="4" w:space="0" w:color="auto"/>
            </w:tcBorders>
            <w:shd w:val="clear" w:color="auto" w:fill="FFFFFF"/>
          </w:tcPr>
          <w:p w14:paraId="219F3289"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851" w:type="dxa"/>
            <w:tcBorders>
              <w:left w:val="single" w:sz="4" w:space="0" w:color="auto"/>
              <w:bottom w:val="nil"/>
              <w:right w:val="single" w:sz="4" w:space="0" w:color="auto"/>
            </w:tcBorders>
            <w:shd w:val="clear" w:color="auto" w:fill="FFFFFF"/>
          </w:tcPr>
          <w:p w14:paraId="7362683D"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6111B5AE" w14:textId="427BC5A5" w:rsidR="0088747E" w:rsidRPr="0060588A" w:rsidRDefault="003A4B63" w:rsidP="007A3F26">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20.12.2024</w:t>
            </w:r>
          </w:p>
        </w:tc>
      </w:tr>
      <w:tr w:rsidR="0088747E" w:rsidRPr="0060588A" w14:paraId="3E8AF584"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83308FF"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78ECD050" w14:textId="77777777" w:rsidR="0088747E" w:rsidRPr="0060588A" w:rsidRDefault="0088747E" w:rsidP="007A3F26">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30007750"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1CEE016B" w14:textId="77777777" w:rsidR="0088747E" w:rsidRPr="0060588A" w:rsidRDefault="0088747E" w:rsidP="007A3F26">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bottom w:val="single" w:sz="4" w:space="0" w:color="auto"/>
              <w:right w:val="single" w:sz="4" w:space="0" w:color="auto"/>
            </w:tcBorders>
            <w:shd w:val="clear" w:color="auto" w:fill="auto"/>
          </w:tcPr>
          <w:p w14:paraId="71B9390A"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69CE264C"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bottom w:val="single" w:sz="4" w:space="0" w:color="auto"/>
              <w:right w:val="single" w:sz="4" w:space="0" w:color="auto"/>
            </w:tcBorders>
            <w:shd w:val="clear" w:color="auto" w:fill="auto"/>
          </w:tcPr>
          <w:p w14:paraId="24A02095"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2E0EA7FB"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034F1656" w14:textId="77777777" w:rsidR="0088747E" w:rsidRPr="0060588A" w:rsidRDefault="0088747E" w:rsidP="007A3F26">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0C18A608"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bottom w:val="single" w:sz="4" w:space="0" w:color="auto"/>
              <w:right w:val="single" w:sz="4" w:space="0" w:color="auto"/>
            </w:tcBorders>
            <w:shd w:val="clear" w:color="auto" w:fill="auto"/>
          </w:tcPr>
          <w:p w14:paraId="28A62AA5"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nil"/>
              <w:left w:val="single" w:sz="4" w:space="0" w:color="auto"/>
              <w:bottom w:val="single" w:sz="4" w:space="0" w:color="auto"/>
              <w:right w:val="single" w:sz="4" w:space="0" w:color="auto"/>
            </w:tcBorders>
            <w:shd w:val="clear" w:color="auto" w:fill="FFFFFF"/>
          </w:tcPr>
          <w:p w14:paraId="09BECD15"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851" w:type="dxa"/>
            <w:tcBorders>
              <w:top w:val="nil"/>
              <w:left w:val="single" w:sz="4" w:space="0" w:color="auto"/>
              <w:bottom w:val="single" w:sz="4" w:space="0" w:color="auto"/>
              <w:right w:val="single" w:sz="4" w:space="0" w:color="auto"/>
            </w:tcBorders>
            <w:shd w:val="clear" w:color="auto" w:fill="FFFFFF"/>
          </w:tcPr>
          <w:p w14:paraId="77CE5E5A"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28D99738" w14:textId="590294E6" w:rsidR="0088747E" w:rsidRPr="0060588A" w:rsidRDefault="003A4B63" w:rsidP="007A3F26">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26.02.2025</w:t>
            </w:r>
          </w:p>
        </w:tc>
      </w:tr>
    </w:tbl>
    <w:p w14:paraId="1B8CA3D5" w14:textId="05C18182" w:rsidR="00BD0B45" w:rsidRDefault="00BD0B45" w:rsidP="00391BFE">
      <w:pPr>
        <w:rPr>
          <w:rFonts w:eastAsia="Century Gothic" w:cs="Times New Roman"/>
          <w:kern w:val="0"/>
          <w:sz w:val="20"/>
          <w:szCs w:val="20"/>
          <w:lang w:eastAsia="de-CH"/>
          <w14:ligatures w14:val="none"/>
        </w:rPr>
      </w:pPr>
    </w:p>
    <w:p w14:paraId="6B91FF43" w14:textId="77777777" w:rsidR="00BD0B45" w:rsidRDefault="00BD0B45">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1A847BCD" w14:textId="77777777" w:rsidR="00572031" w:rsidRPr="003E7959" w:rsidRDefault="00572031" w:rsidP="00572031">
      <w:pPr>
        <w:pStyle w:val="berschrift1"/>
        <w:rPr>
          <w:rFonts w:eastAsia="Times New Roman"/>
        </w:rPr>
      </w:pPr>
      <w:bookmarkStart w:id="13" w:name="_Toc169696100"/>
      <w:bookmarkStart w:id="14" w:name="_Toc170906161"/>
      <w:bookmarkStart w:id="15" w:name="_Hlk161910276"/>
      <w:r>
        <w:rPr>
          <w:rFonts w:eastAsia="Times New Roman"/>
        </w:rPr>
        <w:lastRenderedPageBreak/>
        <w:t>Documentazione di apprendimento</w:t>
      </w:r>
      <w:bookmarkEnd w:id="13"/>
      <w:bookmarkEnd w:id="14"/>
    </w:p>
    <w:p w14:paraId="678E3685" w14:textId="77777777" w:rsidR="00572031" w:rsidRDefault="00572031" w:rsidP="00572031">
      <w:pPr>
        <w:spacing w:after="60"/>
        <w:rPr>
          <w:sz w:val="20"/>
          <w:szCs w:val="20"/>
          <w:lang w:eastAsia="de-CH"/>
          <w14:ligatures w14:val="none"/>
        </w:rPr>
      </w:pPr>
      <w:r>
        <w:rPr>
          <w:sz w:val="20"/>
          <w:szCs w:val="20"/>
          <w:lang w:eastAsia="de-CH"/>
          <w14:ligatures w14:val="none"/>
        </w:rPr>
        <w:t>In conformità con la legge e l'ordinanza</w:t>
      </w:r>
      <w:r>
        <w:rPr>
          <w:sz w:val="20"/>
          <w:szCs w:val="20"/>
        </w:rPr>
        <w:t xml:space="preserve">, l’apprendista elabora la </w:t>
      </w:r>
      <w:r>
        <w:rPr>
          <w:sz w:val="20"/>
          <w:szCs w:val="20"/>
          <w:lang w:eastAsia="de-CH"/>
          <w14:ligatures w14:val="none"/>
        </w:rPr>
        <w:t>documentazione di apprendimento (</w:t>
      </w:r>
      <w:r w:rsidRPr="00E76F28">
        <w:rPr>
          <w:sz w:val="20"/>
          <w:szCs w:val="20"/>
          <w:lang w:eastAsia="de-CH"/>
          <w14:ligatures w14:val="none"/>
        </w:rPr>
        <w:t>OFor, Sezione 7</w:t>
      </w:r>
      <w:r>
        <w:rPr>
          <w:sz w:val="20"/>
          <w:szCs w:val="20"/>
          <w:lang w:eastAsia="de-CH"/>
          <w14:ligatures w14:val="none"/>
        </w:rPr>
        <w:t>)</w:t>
      </w:r>
    </w:p>
    <w:p w14:paraId="55CE7E5B" w14:textId="77777777" w:rsidR="00572031" w:rsidRDefault="00572031" w:rsidP="00572031">
      <w:pPr>
        <w:rPr>
          <w:sz w:val="20"/>
          <w:szCs w:val="20"/>
        </w:rPr>
      </w:pPr>
      <w:r>
        <w:rPr>
          <w:sz w:val="20"/>
          <w:szCs w:val="20"/>
        </w:rPr>
        <w:t xml:space="preserve">La documentazione è uno </w:t>
      </w:r>
      <w:r w:rsidRPr="003E6B35">
        <w:rPr>
          <w:sz w:val="20"/>
          <w:szCs w:val="20"/>
        </w:rPr>
        <w:t>strumento decisivo per il collegamento dei tre luoghi di formazione:</w:t>
      </w:r>
    </w:p>
    <w:p w14:paraId="6DD2546E" w14:textId="77777777" w:rsidR="00572031" w:rsidRDefault="00572031" w:rsidP="00572031">
      <w:pPr>
        <w:pStyle w:val="Listenabsatz"/>
        <w:numPr>
          <w:ilvl w:val="0"/>
          <w:numId w:val="16"/>
        </w:numPr>
        <w:rPr>
          <w:sz w:val="20"/>
          <w:szCs w:val="20"/>
        </w:rPr>
      </w:pPr>
      <w:r w:rsidRPr="00BA67D0">
        <w:rPr>
          <w:sz w:val="20"/>
          <w:szCs w:val="20"/>
        </w:rPr>
        <w:t xml:space="preserve">l’azienda di formazione </w:t>
      </w:r>
    </w:p>
    <w:p w14:paraId="38FDE4F7" w14:textId="77777777" w:rsidR="00572031" w:rsidRDefault="00572031" w:rsidP="00572031">
      <w:pPr>
        <w:pStyle w:val="Listenabsatz"/>
        <w:numPr>
          <w:ilvl w:val="0"/>
          <w:numId w:val="16"/>
        </w:numPr>
        <w:spacing w:after="120"/>
        <w:ind w:left="714" w:hanging="357"/>
        <w:rPr>
          <w:sz w:val="20"/>
          <w:szCs w:val="20"/>
        </w:rPr>
      </w:pPr>
      <w:r w:rsidRPr="00B37CC7">
        <w:rPr>
          <w:sz w:val="20"/>
          <w:szCs w:val="20"/>
        </w:rPr>
        <w:t>la scuola professionale</w:t>
      </w:r>
    </w:p>
    <w:p w14:paraId="7F45ABDF" w14:textId="77777777" w:rsidR="00572031" w:rsidRPr="008504CF" w:rsidRDefault="00572031" w:rsidP="00572031">
      <w:pPr>
        <w:pStyle w:val="Listenabsatz"/>
        <w:numPr>
          <w:ilvl w:val="0"/>
          <w:numId w:val="16"/>
        </w:numPr>
        <w:spacing w:after="120"/>
        <w:ind w:left="714" w:hanging="357"/>
        <w:rPr>
          <w:sz w:val="20"/>
          <w:szCs w:val="20"/>
        </w:rPr>
      </w:pPr>
      <w:r w:rsidRPr="008504CF">
        <w:rPr>
          <w:sz w:val="20"/>
          <w:szCs w:val="20"/>
        </w:rPr>
        <w:t xml:space="preserve">i corsi interaziendali </w:t>
      </w:r>
    </w:p>
    <w:p w14:paraId="2EDF898B" w14:textId="77777777" w:rsidR="00572031" w:rsidRDefault="00572031" w:rsidP="00572031">
      <w:pPr>
        <w:rPr>
          <w:sz w:val="20"/>
          <w:szCs w:val="20"/>
        </w:rPr>
      </w:pPr>
      <w:r w:rsidRPr="00AE1ADF">
        <w:rPr>
          <w:sz w:val="20"/>
          <w:szCs w:val="20"/>
        </w:rPr>
        <w:t>La responsabilità per la tenuta della documentazione dell’apprendimento è della persona in formazione. Il formatore si occupa dell’inserimento, del supporto e del controllo</w:t>
      </w:r>
    </w:p>
    <w:p w14:paraId="50AC52F7" w14:textId="77777777" w:rsidR="00572031" w:rsidRPr="00A30C64" w:rsidRDefault="00572031" w:rsidP="00572031">
      <w:pPr>
        <w:rPr>
          <w:sz w:val="20"/>
          <w:szCs w:val="20"/>
        </w:rPr>
      </w:pPr>
    </w:p>
    <w:p w14:paraId="7DF7B3C8" w14:textId="77777777" w:rsidR="00572031" w:rsidRDefault="00572031" w:rsidP="00572031">
      <w:pPr>
        <w:rPr>
          <w:sz w:val="20"/>
          <w:szCs w:val="20"/>
        </w:rPr>
      </w:pPr>
      <w:r w:rsidRPr="006A1E13">
        <w:rPr>
          <w:sz w:val="20"/>
          <w:szCs w:val="20"/>
        </w:rPr>
        <w:t>Redigere una scheda documentativa alla settimana si è rivelato un buon modo di procedere. La portata esatta e gli intervalli di ispezione sono concordati tra l'azienda formatrice e il discente. L'ispezione ha luogo almeno una volta a semestre.</w:t>
      </w:r>
    </w:p>
    <w:p w14:paraId="22B8E8A2" w14:textId="77777777" w:rsidR="00572031" w:rsidRPr="00A30C64" w:rsidRDefault="00572031" w:rsidP="00572031">
      <w:pPr>
        <w:rPr>
          <w:sz w:val="20"/>
          <w:szCs w:val="20"/>
        </w:rPr>
      </w:pPr>
    </w:p>
    <w:p w14:paraId="2AC154C3" w14:textId="77777777" w:rsidR="00572031" w:rsidRDefault="00572031" w:rsidP="00572031">
      <w:pPr>
        <w:rPr>
          <w:sz w:val="20"/>
          <w:szCs w:val="20"/>
        </w:rPr>
      </w:pPr>
      <w:r w:rsidRPr="00431A56">
        <w:rPr>
          <w:sz w:val="20"/>
          <w:szCs w:val="20"/>
        </w:rPr>
        <w:t>Le schede documentative devono essere redatte autonomamente dalla persona in formazione. Non è permesso impiegare originali o copie di intere pagine di testi tecnici, istruzioni di posa o schede tecniche di prodotti.</w:t>
      </w:r>
    </w:p>
    <w:p w14:paraId="55DD825F" w14:textId="77777777" w:rsidR="00572031" w:rsidRPr="00A30C64" w:rsidRDefault="00572031" w:rsidP="00572031">
      <w:pPr>
        <w:rPr>
          <w:sz w:val="20"/>
          <w:szCs w:val="20"/>
        </w:rPr>
      </w:pPr>
    </w:p>
    <w:p w14:paraId="2DDF65EE" w14:textId="77777777" w:rsidR="00572031" w:rsidRDefault="00572031" w:rsidP="00572031">
      <w:pPr>
        <w:rPr>
          <w:sz w:val="20"/>
          <w:szCs w:val="20"/>
        </w:rPr>
      </w:pPr>
      <w:r w:rsidRPr="007D37BC">
        <w:rPr>
          <w:sz w:val="20"/>
          <w:szCs w:val="20"/>
        </w:rPr>
        <w:t>Le schede documentative possono essere redatte dalla persona in formazione a mano o con il computer, in quale proporzione non è regolato.</w:t>
      </w:r>
    </w:p>
    <w:p w14:paraId="6E56391E" w14:textId="77777777" w:rsidR="00572031" w:rsidRPr="00A30C64" w:rsidRDefault="00572031" w:rsidP="00572031">
      <w:pPr>
        <w:rPr>
          <w:sz w:val="20"/>
          <w:szCs w:val="20"/>
        </w:rPr>
      </w:pPr>
    </w:p>
    <w:p w14:paraId="7CDA360C" w14:textId="77777777" w:rsidR="00572031" w:rsidRDefault="00572031" w:rsidP="00572031">
      <w:pPr>
        <w:rPr>
          <w:sz w:val="20"/>
          <w:szCs w:val="20"/>
        </w:rPr>
      </w:pPr>
      <w:r w:rsidRPr="00DC2F59">
        <w:rPr>
          <w:sz w:val="20"/>
          <w:szCs w:val="20"/>
        </w:rPr>
        <w:t>Foto proprie o una foto singola prese da istruzioni di posa o da una scheda tecnica per illustrare il prodotto finale sono permesse ma solo con specificazione della fonte. Passaggi di testo presi dal tipo di documenti sopra specificati invece non sono permessi.</w:t>
      </w:r>
    </w:p>
    <w:p w14:paraId="5A5857D4" w14:textId="77777777" w:rsidR="00572031" w:rsidRPr="00A30C64" w:rsidRDefault="00572031" w:rsidP="00572031">
      <w:pPr>
        <w:rPr>
          <w:sz w:val="20"/>
          <w:szCs w:val="20"/>
        </w:rPr>
      </w:pPr>
    </w:p>
    <w:p w14:paraId="0A2E4865" w14:textId="77777777" w:rsidR="00572031" w:rsidRDefault="00572031" w:rsidP="00572031">
      <w:pPr>
        <w:rPr>
          <w:sz w:val="20"/>
          <w:szCs w:val="20"/>
        </w:rPr>
      </w:pPr>
      <w:r w:rsidRPr="00A853EA">
        <w:rPr>
          <w:sz w:val="20"/>
          <w:szCs w:val="20"/>
        </w:rPr>
        <w:t>Registrare progressivamente tutti i lavori essenziali in relazione alle competenze operative da acquisire.</w:t>
      </w:r>
    </w:p>
    <w:p w14:paraId="2C9BFF25" w14:textId="77777777" w:rsidR="00572031" w:rsidRPr="00A30C64" w:rsidRDefault="00572031" w:rsidP="00572031">
      <w:pPr>
        <w:rPr>
          <w:sz w:val="20"/>
          <w:szCs w:val="20"/>
        </w:rPr>
      </w:pPr>
    </w:p>
    <w:p w14:paraId="7797E79C" w14:textId="77777777" w:rsidR="00572031" w:rsidRDefault="00572031" w:rsidP="00572031">
      <w:pPr>
        <w:rPr>
          <w:sz w:val="20"/>
          <w:szCs w:val="20"/>
        </w:rPr>
      </w:pPr>
      <w:r w:rsidRPr="003310CB">
        <w:rPr>
          <w:sz w:val="20"/>
          <w:szCs w:val="20"/>
        </w:rPr>
        <w:t>Portare con sé la documentazione di apprendimento ad ogni corso interaziendale e blocco di lezioni.</w:t>
      </w:r>
    </w:p>
    <w:p w14:paraId="199D3C38" w14:textId="77777777" w:rsidR="00572031" w:rsidRPr="00A30C64" w:rsidRDefault="00572031" w:rsidP="00572031">
      <w:pPr>
        <w:rPr>
          <w:sz w:val="20"/>
          <w:szCs w:val="20"/>
        </w:rPr>
      </w:pPr>
    </w:p>
    <w:p w14:paraId="401BDD3A" w14:textId="77777777" w:rsidR="00572031" w:rsidRDefault="00572031" w:rsidP="00572031">
      <w:pPr>
        <w:rPr>
          <w:sz w:val="20"/>
          <w:szCs w:val="20"/>
        </w:rPr>
      </w:pPr>
      <w:r w:rsidRPr="00F10C76">
        <w:rPr>
          <w:sz w:val="20"/>
          <w:szCs w:val="20"/>
        </w:rPr>
        <w:t>La documentazione di apprendimento e i documenti presentati per i corsi interaziendali sono gli unici strumento di supporto ammesso per il campo di qualificazione lavoro pratico (OFor art. 23). In tutti gli altri campi di qualificazione non è permesso.</w:t>
      </w:r>
    </w:p>
    <w:p w14:paraId="0802CC58" w14:textId="77777777" w:rsidR="00572031" w:rsidRPr="00A30C64" w:rsidRDefault="00572031" w:rsidP="00572031">
      <w:pPr>
        <w:rPr>
          <w:sz w:val="20"/>
          <w:szCs w:val="20"/>
        </w:rPr>
      </w:pPr>
    </w:p>
    <w:p w14:paraId="6E661060" w14:textId="77777777" w:rsidR="00572031" w:rsidRDefault="00572031" w:rsidP="00572031">
      <w:pPr>
        <w:rPr>
          <w:sz w:val="20"/>
          <w:szCs w:val="20"/>
        </w:rPr>
      </w:pPr>
      <w:r>
        <w:rPr>
          <w:sz w:val="20"/>
          <w:szCs w:val="20"/>
        </w:rPr>
        <w:t xml:space="preserve">La scuola professionale invia </w:t>
      </w:r>
      <w:r w:rsidRPr="00A30C64">
        <w:rPr>
          <w:sz w:val="20"/>
          <w:szCs w:val="20"/>
        </w:rPr>
        <w:t xml:space="preserve">a ogni nuovo </w:t>
      </w:r>
      <w:r>
        <w:rPr>
          <w:sz w:val="20"/>
          <w:szCs w:val="20"/>
        </w:rPr>
        <w:t>apprendista</w:t>
      </w:r>
      <w:r w:rsidRPr="00A30C64">
        <w:rPr>
          <w:sz w:val="20"/>
          <w:szCs w:val="20"/>
        </w:rPr>
        <w:t xml:space="preserve"> una documentazione </w:t>
      </w:r>
      <w:r>
        <w:rPr>
          <w:sz w:val="20"/>
          <w:szCs w:val="20"/>
        </w:rPr>
        <w:t>di apprendimento p</w:t>
      </w:r>
      <w:r w:rsidRPr="00A30C64">
        <w:rPr>
          <w:sz w:val="20"/>
          <w:szCs w:val="20"/>
        </w:rPr>
        <w:t>rima dell'inizio dell'apprendistato.</w:t>
      </w:r>
    </w:p>
    <w:p w14:paraId="5C8F2CDB" w14:textId="77777777" w:rsidR="00572031" w:rsidRPr="00A30C64" w:rsidRDefault="00572031" w:rsidP="00572031">
      <w:pPr>
        <w:rPr>
          <w:sz w:val="20"/>
          <w:szCs w:val="20"/>
        </w:rPr>
      </w:pPr>
    </w:p>
    <w:p w14:paraId="7BB8C2AB" w14:textId="77777777" w:rsidR="00572031" w:rsidRPr="00A30C64" w:rsidRDefault="00572031" w:rsidP="00572031">
      <w:pPr>
        <w:rPr>
          <w:sz w:val="20"/>
          <w:szCs w:val="20"/>
        </w:rPr>
      </w:pPr>
      <w:r w:rsidRPr="00A30C64">
        <w:rPr>
          <w:sz w:val="20"/>
          <w:szCs w:val="20"/>
        </w:rPr>
        <w:t xml:space="preserve">Ulteriori informazioni e modelli possono essere scaricati da </w:t>
      </w:r>
      <w:hyperlink r:id="rId20" w:history="1">
        <w:r w:rsidRPr="00D62F0E">
          <w:rPr>
            <w:rStyle w:val="Hyperlink"/>
            <w:sz w:val="20"/>
            <w:szCs w:val="20"/>
          </w:rPr>
          <w:t>www.polybau.ch</w:t>
        </w:r>
      </w:hyperlink>
      <w:r>
        <w:rPr>
          <w:sz w:val="20"/>
          <w:szCs w:val="20"/>
        </w:rPr>
        <w:t>.</w:t>
      </w:r>
    </w:p>
    <w:p w14:paraId="7A1116A6" w14:textId="77777777" w:rsidR="00572031" w:rsidRPr="00A30C64" w:rsidRDefault="00572031" w:rsidP="00572031">
      <w:pPr>
        <w:rPr>
          <w:sz w:val="20"/>
          <w:szCs w:val="20"/>
        </w:rPr>
      </w:pPr>
    </w:p>
    <w:p w14:paraId="7C9EDA4F" w14:textId="77777777" w:rsidR="00572031" w:rsidRPr="00232310" w:rsidRDefault="00572031" w:rsidP="00572031">
      <w:pPr>
        <w:pStyle w:val="berschrift1"/>
        <w:rPr>
          <w:rFonts w:eastAsia="Times New Roman"/>
        </w:rPr>
      </w:pPr>
      <w:bookmarkStart w:id="16" w:name="_Toc169696101"/>
      <w:bookmarkStart w:id="17" w:name="_Toc170906162"/>
      <w:r>
        <w:rPr>
          <w:rFonts w:eastAsia="Times New Roman"/>
        </w:rPr>
        <w:t>Rapporto educativo</w:t>
      </w:r>
      <w:bookmarkEnd w:id="16"/>
      <w:bookmarkEnd w:id="17"/>
    </w:p>
    <w:p w14:paraId="7529FA36" w14:textId="44F7FB1E" w:rsidR="00572031" w:rsidRDefault="00572031" w:rsidP="00572031">
      <w:pPr>
        <w:spacing w:after="60"/>
        <w:rPr>
          <w:sz w:val="20"/>
          <w:szCs w:val="20"/>
          <w:lang w:eastAsia="de-CH"/>
          <w14:ligatures w14:val="none"/>
        </w:rPr>
      </w:pPr>
      <w:r>
        <w:rPr>
          <w:sz w:val="20"/>
          <w:szCs w:val="20"/>
          <w:lang w:eastAsia="de-CH"/>
          <w14:ligatures w14:val="none"/>
        </w:rPr>
        <w:t>Il formatore professionale registra il livello di istruzione dello apprendista e ne discute con lui almeno una volta a semestre (</w:t>
      </w:r>
      <w:r w:rsidRPr="00E76F28">
        <w:rPr>
          <w:sz w:val="20"/>
          <w:szCs w:val="20"/>
          <w:lang w:eastAsia="de-CH"/>
          <w14:ligatures w14:val="none"/>
        </w:rPr>
        <w:t>OFor, Sezione 7</w:t>
      </w:r>
      <w:r>
        <w:rPr>
          <w:sz w:val="20"/>
          <w:szCs w:val="20"/>
          <w:lang w:eastAsia="de-CH"/>
          <w14:ligatures w14:val="none"/>
        </w:rPr>
        <w:t>).</w:t>
      </w:r>
    </w:p>
    <w:p w14:paraId="6670F103" w14:textId="77777777" w:rsidR="00572031" w:rsidRDefault="00572031" w:rsidP="00572031">
      <w:pPr>
        <w:spacing w:after="120"/>
        <w:rPr>
          <w:sz w:val="20"/>
          <w:szCs w:val="20"/>
          <w:lang w:eastAsia="de-CH"/>
          <w14:ligatures w14:val="none"/>
        </w:rPr>
      </w:pPr>
      <w:r>
        <w:rPr>
          <w:sz w:val="20"/>
          <w:szCs w:val="20"/>
          <w:lang w:eastAsia="de-CH"/>
          <w14:ligatures w14:val="none"/>
        </w:rPr>
        <w:t>Utilizzare i seguenti strumenti per completare i rapporti sull'istruzione:</w:t>
      </w:r>
    </w:p>
    <w:p w14:paraId="15DAE2A0" w14:textId="77777777" w:rsidR="00572031" w:rsidRDefault="00572031" w:rsidP="00572031">
      <w:pPr>
        <w:numPr>
          <w:ilvl w:val="0"/>
          <w:numId w:val="2"/>
        </w:numPr>
        <w:spacing w:line="276" w:lineRule="auto"/>
        <w:rPr>
          <w:sz w:val="20"/>
          <w:szCs w:val="20"/>
          <w:lang w:eastAsia="de-CH"/>
          <w14:ligatures w14:val="none"/>
        </w:rPr>
      </w:pPr>
      <w:r>
        <w:rPr>
          <w:sz w:val="20"/>
          <w:szCs w:val="20"/>
          <w:lang w:eastAsia="de-CH"/>
          <w14:ligatures w14:val="none"/>
        </w:rPr>
        <w:t>Programma di formazione per le aziende di formazione (comprese m</w:t>
      </w:r>
      <w:r w:rsidRPr="007D47CE">
        <w:rPr>
          <w:sz w:val="20"/>
          <w:szCs w:val="20"/>
          <w:lang w:eastAsia="de-CH"/>
          <w14:ligatures w14:val="none"/>
        </w:rPr>
        <w:t>isure di accompagnamento riguardanti la sicurezza sul lavoro e la protezione della salute</w:t>
      </w:r>
    </w:p>
    <w:p w14:paraId="0934C222" w14:textId="77777777" w:rsidR="00572031" w:rsidRDefault="00572031" w:rsidP="00572031">
      <w:pPr>
        <w:numPr>
          <w:ilvl w:val="0"/>
          <w:numId w:val="2"/>
        </w:numPr>
        <w:spacing w:line="276" w:lineRule="auto"/>
        <w:rPr>
          <w:sz w:val="20"/>
          <w:szCs w:val="20"/>
          <w:lang w:val="de-CH" w:eastAsia="de-CH"/>
          <w14:ligatures w14:val="none"/>
        </w:rPr>
      </w:pPr>
      <w:r>
        <w:rPr>
          <w:sz w:val="20"/>
          <w:szCs w:val="20"/>
          <w:lang w:eastAsia="de-CH"/>
          <w14:ligatures w14:val="none"/>
        </w:rPr>
        <w:t>Documentazione di apprendimento</w:t>
      </w:r>
    </w:p>
    <w:p w14:paraId="48085A0F" w14:textId="77777777" w:rsidR="00572031" w:rsidRDefault="00572031" w:rsidP="00572031">
      <w:pPr>
        <w:numPr>
          <w:ilvl w:val="0"/>
          <w:numId w:val="2"/>
        </w:numPr>
        <w:spacing w:line="276" w:lineRule="auto"/>
        <w:rPr>
          <w:sz w:val="20"/>
          <w:szCs w:val="20"/>
          <w:lang w:val="de-CH" w:eastAsia="de-CH"/>
          <w14:ligatures w14:val="none"/>
        </w:rPr>
      </w:pPr>
      <w:r>
        <w:rPr>
          <w:sz w:val="20"/>
          <w:szCs w:val="20"/>
          <w:lang w:eastAsia="de-CH"/>
          <w14:ligatures w14:val="none"/>
        </w:rPr>
        <w:t>Pagella</w:t>
      </w:r>
    </w:p>
    <w:p w14:paraId="0373C4C6" w14:textId="77777777" w:rsidR="00572031" w:rsidRDefault="00572031" w:rsidP="00572031">
      <w:pPr>
        <w:numPr>
          <w:ilvl w:val="0"/>
          <w:numId w:val="2"/>
        </w:numPr>
        <w:spacing w:after="120" w:line="276" w:lineRule="auto"/>
        <w:rPr>
          <w:sz w:val="20"/>
          <w:szCs w:val="20"/>
          <w:lang w:val="de-CH" w:eastAsia="de-CH"/>
          <w14:ligatures w14:val="none"/>
        </w:rPr>
      </w:pPr>
      <w:r>
        <w:rPr>
          <w:sz w:val="20"/>
          <w:szCs w:val="20"/>
          <w:lang w:eastAsia="de-CH"/>
          <w14:ligatures w14:val="none"/>
        </w:rPr>
        <w:t>Rapporti sui corsi interaziendali</w:t>
      </w:r>
    </w:p>
    <w:bookmarkEnd w:id="15"/>
    <w:p w14:paraId="0B5092CF" w14:textId="77777777" w:rsidR="00572031" w:rsidRDefault="00572031" w:rsidP="00572031">
      <w:pPr>
        <w:rPr>
          <w:sz w:val="20"/>
          <w:szCs w:val="20"/>
          <w:lang w:eastAsia="de-CH"/>
          <w14:ligatures w14:val="none"/>
        </w:rPr>
      </w:pPr>
      <w:r w:rsidRPr="0001154F">
        <w:rPr>
          <w:sz w:val="20"/>
          <w:szCs w:val="20"/>
          <w:lang w:eastAsia="de-CH"/>
          <w14:ligatures w14:val="none"/>
        </w:rPr>
        <w:t xml:space="preserve">Un modello di </w:t>
      </w:r>
      <w:r>
        <w:rPr>
          <w:sz w:val="20"/>
          <w:szCs w:val="20"/>
          <w:lang w:eastAsia="de-CH"/>
          <w14:ligatures w14:val="none"/>
        </w:rPr>
        <w:t xml:space="preserve">rapporto educativo </w:t>
      </w:r>
      <w:r w:rsidRPr="0001154F">
        <w:rPr>
          <w:sz w:val="20"/>
          <w:szCs w:val="20"/>
          <w:lang w:eastAsia="de-CH"/>
          <w14:ligatures w14:val="none"/>
        </w:rPr>
        <w:t>può</w:t>
      </w:r>
      <w:r w:rsidRPr="0001154F">
        <w:rPr>
          <w:color w:val="000000"/>
          <w:sz w:val="20"/>
          <w:szCs w:val="20"/>
          <w:lang w:eastAsia="de-CH"/>
          <w14:ligatures w14:val="none"/>
        </w:rPr>
        <w:t xml:space="preserve"> </w:t>
      </w:r>
      <w:hyperlink w:history="1">
        <w:r w:rsidRPr="002D7606">
          <w:rPr>
            <w:rStyle w:val="Hyperlink"/>
            <w:color w:val="000000"/>
            <w:sz w:val="20"/>
            <w:szCs w:val="20"/>
            <w:u w:val="none"/>
            <w:lang w:eastAsia="de-CH"/>
            <w14:ligatures w14:val="none"/>
          </w:rPr>
          <w:t>essere scaricato</w:t>
        </w:r>
      </w:hyperlink>
      <w:r w:rsidRPr="0001154F">
        <w:rPr>
          <w:color w:val="000000"/>
          <w:sz w:val="20"/>
          <w:szCs w:val="20"/>
          <w:lang w:eastAsia="de-CH"/>
          <w14:ligatures w14:val="none"/>
        </w:rPr>
        <w:t xml:space="preserve"> </w:t>
      </w:r>
      <w:r w:rsidRPr="0001154F">
        <w:rPr>
          <w:sz w:val="20"/>
          <w:szCs w:val="20"/>
          <w:lang w:eastAsia="de-CH"/>
          <w14:ligatures w14:val="none"/>
        </w:rPr>
        <w:t xml:space="preserve">da </w:t>
      </w:r>
      <w:hyperlink r:id="rId21" w:history="1">
        <w:r w:rsidRPr="0001154F">
          <w:rPr>
            <w:rStyle w:val="Hyperlink"/>
            <w:sz w:val="20"/>
            <w:szCs w:val="20"/>
            <w:lang w:eastAsia="de-CH"/>
            <w14:ligatures w14:val="none"/>
          </w:rPr>
          <w:t>www.polybau.ch</w:t>
        </w:r>
      </w:hyperlink>
      <w:r w:rsidRPr="0001154F">
        <w:rPr>
          <w:sz w:val="20"/>
          <w:szCs w:val="20"/>
          <w:lang w:eastAsia="de-CH"/>
          <w14:ligatures w14:val="none"/>
        </w:rPr>
        <w:t>.</w:t>
      </w:r>
    </w:p>
    <w:p w14:paraId="39B5927C" w14:textId="77777777" w:rsidR="00391BFE" w:rsidRDefault="00391BFE" w:rsidP="00391BFE">
      <w:pPr>
        <w:rPr>
          <w:rFonts w:eastAsia="Century Gothic" w:cs="Times New Roman"/>
          <w:kern w:val="0"/>
          <w:sz w:val="20"/>
          <w:szCs w:val="20"/>
          <w:lang w:eastAsia="de-CH"/>
          <w14:ligatures w14:val="none"/>
        </w:rPr>
      </w:pPr>
    </w:p>
    <w:p w14:paraId="5BC6F75A" w14:textId="77777777" w:rsidR="00BD0B45" w:rsidRPr="0060588A" w:rsidRDefault="00BD0B45" w:rsidP="00391BFE">
      <w:pPr>
        <w:rPr>
          <w:rFonts w:eastAsia="Century Gothic" w:cs="Times New Roman"/>
          <w:kern w:val="0"/>
          <w:sz w:val="20"/>
          <w:szCs w:val="20"/>
          <w:lang w:eastAsia="de-CH"/>
          <w14:ligatures w14:val="none"/>
        </w:rPr>
      </w:pPr>
    </w:p>
    <w:p w14:paraId="7D75E284" w14:textId="77777777" w:rsidR="00391BFE" w:rsidRPr="0060588A" w:rsidRDefault="00391BFE" w:rsidP="00391BFE">
      <w:pPr>
        <w:rPr>
          <w:rFonts w:eastAsia="Century Gothic" w:cs="Times New Roman"/>
          <w:kern w:val="0"/>
          <w:sz w:val="20"/>
          <w:szCs w:val="20"/>
          <w:lang w:eastAsia="de-CH"/>
          <w14:ligatures w14:val="none"/>
        </w:rPr>
        <w:sectPr w:rsidR="00391BFE" w:rsidRPr="0060588A" w:rsidSect="000B043B">
          <w:headerReference w:type="even" r:id="rId22"/>
          <w:headerReference w:type="default" r:id="rId23"/>
          <w:footerReference w:type="even" r:id="rId24"/>
          <w:footerReference w:type="default" r:id="rId25"/>
          <w:headerReference w:type="first" r:id="rId26"/>
          <w:pgSz w:w="11907" w:h="16839" w:code="9"/>
          <w:pgMar w:top="1236" w:right="851" w:bottom="851" w:left="1236" w:header="567" w:footer="346" w:gutter="0"/>
          <w:pgNumType w:start="1"/>
          <w:cols w:space="708"/>
          <w:docGrid w:linePitch="360"/>
        </w:sectPr>
      </w:pPr>
    </w:p>
    <w:p w14:paraId="2E1967DA" w14:textId="76F1307A" w:rsidR="00391BFE" w:rsidRPr="0060588A" w:rsidRDefault="00BB737D" w:rsidP="009973CC">
      <w:pPr>
        <w:pStyle w:val="berschrift1"/>
        <w:rPr>
          <w:rFonts w:eastAsia="Century Gothic"/>
        </w:rPr>
      </w:pPr>
      <w:bookmarkStart w:id="18" w:name="_Toc170906163"/>
      <w:r w:rsidRPr="0060588A">
        <w:rPr>
          <w:rFonts w:eastAsia="Century Gothic"/>
        </w:rPr>
        <w:lastRenderedPageBreak/>
        <w:t>Tabella delle competenze operative</w:t>
      </w:r>
      <w:bookmarkEnd w:id="18"/>
    </w:p>
    <w:p w14:paraId="1FB1DB35" w14:textId="60966A7D" w:rsidR="00391BFE" w:rsidRPr="0060588A" w:rsidRDefault="009B63B4"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Campo di competenze operative interprofessionali</w:t>
      </w:r>
    </w:p>
    <w:tbl>
      <w:tblPr>
        <w:tblStyle w:val="Tabellenraster"/>
        <w:tblW w:w="14605" w:type="dxa"/>
        <w:tblInd w:w="-5" w:type="dxa"/>
        <w:tblLook w:val="04A0" w:firstRow="1" w:lastRow="0" w:firstColumn="1" w:lastColumn="0" w:noHBand="0" w:noVBand="1"/>
      </w:tblPr>
      <w:tblGrid>
        <w:gridCol w:w="426"/>
        <w:gridCol w:w="2126"/>
        <w:gridCol w:w="2410"/>
        <w:gridCol w:w="2411"/>
        <w:gridCol w:w="2410"/>
        <w:gridCol w:w="2411"/>
        <w:gridCol w:w="2411"/>
      </w:tblGrid>
      <w:tr w:rsidR="002B7D52" w:rsidRPr="00B4214D" w14:paraId="0605D46F" w14:textId="77777777" w:rsidTr="00E87CB0">
        <w:tc>
          <w:tcPr>
            <w:tcW w:w="426" w:type="dxa"/>
            <w:vMerge w:val="restart"/>
            <w:shd w:val="clear" w:color="auto" w:fill="4472C4" w:themeFill="accent1"/>
          </w:tcPr>
          <w:p w14:paraId="14CB97F5" w14:textId="77777777" w:rsidR="002B7D52" w:rsidRPr="00B4214D" w:rsidRDefault="002B7D52" w:rsidP="00E87CB0">
            <w:pPr>
              <w:rPr>
                <w:rFonts w:ascii="Arial" w:eastAsia="Calibri" w:hAnsi="Arial" w:cs="Arial"/>
                <w:b/>
                <w:bCs/>
                <w:kern w:val="0"/>
                <w:sz w:val="20"/>
                <w:szCs w:val="20"/>
              </w:rPr>
            </w:pPr>
          </w:p>
        </w:tc>
        <w:tc>
          <w:tcPr>
            <w:tcW w:w="2126" w:type="dxa"/>
            <w:vMerge w:val="restart"/>
            <w:shd w:val="clear" w:color="auto" w:fill="B4C6E7" w:themeFill="accent1" w:themeFillTint="66"/>
          </w:tcPr>
          <w:p w14:paraId="61915C1B" w14:textId="77777777" w:rsidR="002B7D52" w:rsidRPr="00B4214D" w:rsidRDefault="002B7D52" w:rsidP="00E87CB0">
            <w:pPr>
              <w:rPr>
                <w:rFonts w:ascii="Arial" w:eastAsia="Calibri" w:hAnsi="Arial" w:cs="Arial"/>
                <w:b/>
                <w:bCs/>
                <w:kern w:val="0"/>
                <w:sz w:val="20"/>
                <w:szCs w:val="20"/>
              </w:rPr>
            </w:pPr>
            <w:r w:rsidRPr="00B4214D">
              <w:rPr>
                <w:rFonts w:ascii="Arial" w:eastAsia="Calibri" w:hAnsi="Arial" w:cs="Arial"/>
                <w:b/>
                <w:bCs/>
                <w:kern w:val="0"/>
                <w:sz w:val="20"/>
                <w:szCs w:val="20"/>
              </w:rPr>
              <w:t>Campi di competenza</w:t>
            </w:r>
          </w:p>
        </w:tc>
        <w:tc>
          <w:tcPr>
            <w:tcW w:w="12053" w:type="dxa"/>
            <w:gridSpan w:val="5"/>
            <w:shd w:val="clear" w:color="auto" w:fill="A6A6A6" w:themeFill="background1" w:themeFillShade="A6"/>
            <w:vAlign w:val="center"/>
          </w:tcPr>
          <w:p w14:paraId="20876A4D" w14:textId="77777777" w:rsidR="002B7D52" w:rsidRPr="00B4214D" w:rsidRDefault="002B7D52" w:rsidP="00D06FCC">
            <w:pPr>
              <w:jc w:val="center"/>
              <w:rPr>
                <w:rFonts w:ascii="Arial" w:eastAsia="Calibri" w:hAnsi="Arial" w:cs="Arial"/>
                <w:b/>
                <w:bCs/>
                <w:kern w:val="0"/>
                <w:sz w:val="20"/>
                <w:szCs w:val="20"/>
              </w:rPr>
            </w:pPr>
            <w:r w:rsidRPr="00B4214D">
              <w:rPr>
                <w:rFonts w:ascii="Arial" w:eastAsia="Calibri" w:hAnsi="Arial" w:cs="Arial"/>
                <w:b/>
                <w:bCs/>
                <w:kern w:val="0"/>
                <w:sz w:val="20"/>
                <w:szCs w:val="20"/>
              </w:rPr>
              <w:t>Competenze professionali</w:t>
            </w:r>
          </w:p>
        </w:tc>
      </w:tr>
      <w:tr w:rsidR="002B7D52" w:rsidRPr="00B4214D" w14:paraId="2B637A2A" w14:textId="77777777" w:rsidTr="00E87CB0">
        <w:trPr>
          <w:trHeight w:val="345"/>
        </w:trPr>
        <w:tc>
          <w:tcPr>
            <w:tcW w:w="426" w:type="dxa"/>
            <w:vMerge/>
            <w:shd w:val="clear" w:color="auto" w:fill="4472C4" w:themeFill="accent1"/>
          </w:tcPr>
          <w:p w14:paraId="28B34C3D" w14:textId="77777777" w:rsidR="002B7D52" w:rsidRPr="00B4214D" w:rsidRDefault="002B7D52" w:rsidP="00E87CB0">
            <w:pPr>
              <w:jc w:val="center"/>
              <w:rPr>
                <w:rFonts w:ascii="Arial" w:hAnsi="Arial" w:cs="Arial"/>
                <w:b/>
                <w:bCs/>
                <w:sz w:val="20"/>
                <w:szCs w:val="20"/>
              </w:rPr>
            </w:pPr>
          </w:p>
        </w:tc>
        <w:tc>
          <w:tcPr>
            <w:tcW w:w="2126" w:type="dxa"/>
            <w:vMerge/>
            <w:shd w:val="clear" w:color="auto" w:fill="B4C6E7" w:themeFill="accent1" w:themeFillTint="66"/>
          </w:tcPr>
          <w:p w14:paraId="0180968E" w14:textId="77777777" w:rsidR="002B7D52" w:rsidRPr="00B4214D" w:rsidRDefault="002B7D52" w:rsidP="00E87CB0">
            <w:pPr>
              <w:jc w:val="center"/>
              <w:rPr>
                <w:rFonts w:ascii="Arial" w:hAnsi="Arial" w:cs="Arial"/>
                <w:b/>
                <w:bCs/>
                <w:sz w:val="20"/>
                <w:szCs w:val="20"/>
              </w:rPr>
            </w:pPr>
          </w:p>
        </w:tc>
        <w:tc>
          <w:tcPr>
            <w:tcW w:w="2410" w:type="dxa"/>
            <w:shd w:val="clear" w:color="auto" w:fill="A6A6A6" w:themeFill="background1" w:themeFillShade="A6"/>
          </w:tcPr>
          <w:p w14:paraId="3D1C899F"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1</w:t>
            </w:r>
          </w:p>
        </w:tc>
        <w:tc>
          <w:tcPr>
            <w:tcW w:w="2411" w:type="dxa"/>
            <w:shd w:val="clear" w:color="auto" w:fill="A6A6A6" w:themeFill="background1" w:themeFillShade="A6"/>
          </w:tcPr>
          <w:p w14:paraId="0AD86FE8"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2</w:t>
            </w:r>
          </w:p>
        </w:tc>
        <w:tc>
          <w:tcPr>
            <w:tcW w:w="2410" w:type="dxa"/>
            <w:shd w:val="clear" w:color="auto" w:fill="A6A6A6" w:themeFill="background1" w:themeFillShade="A6"/>
          </w:tcPr>
          <w:p w14:paraId="2C49DFBD"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3</w:t>
            </w:r>
          </w:p>
        </w:tc>
        <w:tc>
          <w:tcPr>
            <w:tcW w:w="2411" w:type="dxa"/>
            <w:shd w:val="clear" w:color="auto" w:fill="A6A6A6" w:themeFill="background1" w:themeFillShade="A6"/>
          </w:tcPr>
          <w:p w14:paraId="291921F0"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4</w:t>
            </w:r>
          </w:p>
        </w:tc>
        <w:tc>
          <w:tcPr>
            <w:tcW w:w="2411" w:type="dxa"/>
            <w:shd w:val="clear" w:color="auto" w:fill="A6A6A6" w:themeFill="background1" w:themeFillShade="A6"/>
          </w:tcPr>
          <w:p w14:paraId="4437CA94"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5</w:t>
            </w:r>
          </w:p>
        </w:tc>
      </w:tr>
    </w:tbl>
    <w:p w14:paraId="22527467" w14:textId="77777777" w:rsidR="002B7D52" w:rsidRPr="00B4214D" w:rsidRDefault="002B7D52" w:rsidP="002B7D52">
      <w:pPr>
        <w:rPr>
          <w:rFonts w:ascii="Arial" w:hAnsi="Arial" w:cs="Arial"/>
          <w:sz w:val="20"/>
          <w:szCs w:val="20"/>
        </w:rPr>
      </w:pPr>
    </w:p>
    <w:tbl>
      <w:tblPr>
        <w:tblStyle w:val="Tabellenraster"/>
        <w:tblW w:w="14601" w:type="dxa"/>
        <w:tblInd w:w="-5" w:type="dxa"/>
        <w:tblLook w:val="04A0" w:firstRow="1" w:lastRow="0" w:firstColumn="1" w:lastColumn="0" w:noHBand="0" w:noVBand="1"/>
      </w:tblPr>
      <w:tblGrid>
        <w:gridCol w:w="426"/>
        <w:gridCol w:w="2126"/>
        <w:gridCol w:w="2409"/>
        <w:gridCol w:w="2410"/>
        <w:gridCol w:w="2410"/>
        <w:gridCol w:w="2410"/>
        <w:gridCol w:w="2410"/>
      </w:tblGrid>
      <w:tr w:rsidR="002B7D52" w:rsidRPr="00B4214D" w14:paraId="54244A39" w14:textId="77777777" w:rsidTr="00DE2519">
        <w:trPr>
          <w:trHeight w:val="1765"/>
        </w:trPr>
        <w:tc>
          <w:tcPr>
            <w:tcW w:w="426" w:type="dxa"/>
            <w:shd w:val="clear" w:color="auto" w:fill="4472C4" w:themeFill="accent1"/>
          </w:tcPr>
          <w:p w14:paraId="50485069" w14:textId="77777777" w:rsidR="002B7D52" w:rsidRPr="00B4214D" w:rsidRDefault="002B7D52" w:rsidP="00E87CB0">
            <w:pPr>
              <w:rPr>
                <w:rFonts w:ascii="Arial" w:hAnsi="Arial" w:cs="Arial"/>
                <w:b/>
                <w:bCs/>
                <w:sz w:val="20"/>
                <w:szCs w:val="20"/>
              </w:rPr>
            </w:pPr>
            <w:r w:rsidRPr="00B4214D">
              <w:rPr>
                <w:rFonts w:ascii="Arial" w:hAnsi="Arial" w:cs="Arial"/>
                <w:b/>
                <w:sz w:val="20"/>
                <w:szCs w:val="20"/>
              </w:rPr>
              <w:t>a</w:t>
            </w:r>
          </w:p>
        </w:tc>
        <w:tc>
          <w:tcPr>
            <w:tcW w:w="2126" w:type="dxa"/>
            <w:shd w:val="clear" w:color="auto" w:fill="B4C6E7" w:themeFill="accent1" w:themeFillTint="66"/>
          </w:tcPr>
          <w:p w14:paraId="0141A071" w14:textId="77777777" w:rsidR="002B7D52" w:rsidRPr="00B4214D" w:rsidRDefault="002B7D52" w:rsidP="00E87CB0">
            <w:pPr>
              <w:rPr>
                <w:rFonts w:ascii="Arial" w:hAnsi="Arial" w:cs="Arial"/>
                <w:b/>
                <w:bCs/>
                <w:sz w:val="20"/>
                <w:szCs w:val="20"/>
              </w:rPr>
            </w:pPr>
            <w:r w:rsidRPr="00B4214D">
              <w:rPr>
                <w:rFonts w:ascii="Arial" w:hAnsi="Arial" w:cs="Arial"/>
                <w:b/>
                <w:sz w:val="20"/>
                <w:szCs w:val="20"/>
              </w:rPr>
              <w:t>Organizzazione dei lavori sull’involucro edilizio</w:t>
            </w:r>
          </w:p>
        </w:tc>
        <w:tc>
          <w:tcPr>
            <w:tcW w:w="2409" w:type="dxa"/>
            <w:shd w:val="clear" w:color="auto" w:fill="D9E2F3" w:themeFill="accent1" w:themeFillTint="33"/>
          </w:tcPr>
          <w:p w14:paraId="4DB4CFCA" w14:textId="77777777" w:rsidR="002B7D52" w:rsidRPr="00B4214D" w:rsidRDefault="002B7D52" w:rsidP="00E87CB0">
            <w:pPr>
              <w:rPr>
                <w:rFonts w:ascii="Arial" w:hAnsi="Arial" w:cs="Arial"/>
                <w:sz w:val="20"/>
                <w:szCs w:val="20"/>
              </w:rPr>
            </w:pPr>
            <w:r w:rsidRPr="00B4214D">
              <w:rPr>
                <w:rFonts w:ascii="Arial" w:hAnsi="Arial" w:cs="Arial"/>
                <w:sz w:val="20"/>
                <w:szCs w:val="20"/>
              </w:rPr>
              <w:t>a.1 caricare, trasportare e stoccare in modo sicuro materiali e strumenti per i lavori da eseguire sull’involucro edilizio</w:t>
            </w:r>
          </w:p>
        </w:tc>
        <w:tc>
          <w:tcPr>
            <w:tcW w:w="2410" w:type="dxa"/>
            <w:shd w:val="clear" w:color="auto" w:fill="D9E2F3" w:themeFill="accent1" w:themeFillTint="33"/>
          </w:tcPr>
          <w:p w14:paraId="2C944FD4" w14:textId="77777777" w:rsidR="002B7D52" w:rsidRPr="00B4214D" w:rsidRDefault="002B7D52" w:rsidP="00E87CB0">
            <w:pPr>
              <w:rPr>
                <w:rFonts w:ascii="Arial" w:hAnsi="Arial" w:cs="Arial"/>
                <w:sz w:val="20"/>
                <w:szCs w:val="20"/>
              </w:rPr>
            </w:pPr>
            <w:r w:rsidRPr="00B4214D">
              <w:rPr>
                <w:rFonts w:ascii="Arial" w:hAnsi="Arial" w:cs="Arial"/>
                <w:sz w:val="20"/>
                <w:szCs w:val="20"/>
              </w:rPr>
              <w:t>a.2 preparare la postazione di lavoro per i lavori da eseguire sull’involucro edilizio nel rispetto della sicurezza sul lavoro e della protezione della salute</w:t>
            </w:r>
          </w:p>
        </w:tc>
        <w:tc>
          <w:tcPr>
            <w:tcW w:w="2410" w:type="dxa"/>
            <w:shd w:val="clear" w:color="auto" w:fill="D9E2F3" w:themeFill="accent1" w:themeFillTint="33"/>
          </w:tcPr>
          <w:p w14:paraId="50C735FB" w14:textId="77777777" w:rsidR="002B7D52" w:rsidRPr="00B4214D" w:rsidRDefault="002B7D52" w:rsidP="00E87CB0">
            <w:pPr>
              <w:rPr>
                <w:rFonts w:ascii="Arial" w:hAnsi="Arial" w:cs="Arial"/>
                <w:sz w:val="20"/>
                <w:szCs w:val="20"/>
              </w:rPr>
            </w:pPr>
            <w:r w:rsidRPr="00B4214D">
              <w:rPr>
                <w:rFonts w:ascii="Arial" w:hAnsi="Arial" w:cs="Arial"/>
                <w:sz w:val="20"/>
                <w:szCs w:val="20"/>
              </w:rPr>
              <w:t>a.3 utilizzare in sicurezza materiali e sostanze pericolose sull’involucro edilizio e smaltirli in maniera ecocompatibile</w:t>
            </w:r>
          </w:p>
        </w:tc>
        <w:tc>
          <w:tcPr>
            <w:tcW w:w="2410" w:type="dxa"/>
            <w:shd w:val="clear" w:color="auto" w:fill="D9E2F3" w:themeFill="accent1" w:themeFillTint="33"/>
          </w:tcPr>
          <w:p w14:paraId="056EC058" w14:textId="77777777" w:rsidR="002B7D52" w:rsidRPr="00B4214D" w:rsidRDefault="002B7D52" w:rsidP="00E87CB0">
            <w:pPr>
              <w:rPr>
                <w:rFonts w:ascii="Arial" w:hAnsi="Arial" w:cs="Arial"/>
                <w:sz w:val="20"/>
                <w:szCs w:val="20"/>
              </w:rPr>
            </w:pPr>
            <w:r w:rsidRPr="00B4214D">
              <w:rPr>
                <w:rFonts w:ascii="Arial" w:hAnsi="Arial" w:cs="Arial"/>
                <w:sz w:val="20"/>
                <w:szCs w:val="20"/>
              </w:rPr>
              <w:t>a.4 informare la clientela in merito ai lavori sull’involucro edilizio</w:t>
            </w:r>
          </w:p>
          <w:p w14:paraId="04D5A180" w14:textId="77777777" w:rsidR="002B7D52" w:rsidRPr="00B4214D" w:rsidRDefault="002B7D52" w:rsidP="00E87CB0">
            <w:pPr>
              <w:rPr>
                <w:rFonts w:ascii="Arial" w:hAnsi="Arial" w:cs="Arial"/>
                <w:sz w:val="20"/>
                <w:szCs w:val="20"/>
              </w:rPr>
            </w:pPr>
          </w:p>
        </w:tc>
        <w:tc>
          <w:tcPr>
            <w:tcW w:w="2410" w:type="dxa"/>
            <w:shd w:val="clear" w:color="auto" w:fill="D9E2F3" w:themeFill="accent1" w:themeFillTint="33"/>
          </w:tcPr>
          <w:p w14:paraId="12A16174" w14:textId="77777777" w:rsidR="002B7D52" w:rsidRPr="00B4214D" w:rsidRDefault="002B7D52" w:rsidP="00E87CB0">
            <w:pPr>
              <w:rPr>
                <w:rFonts w:ascii="Arial" w:hAnsi="Arial" w:cs="Arial"/>
                <w:sz w:val="20"/>
                <w:szCs w:val="20"/>
              </w:rPr>
            </w:pPr>
            <w:r w:rsidRPr="00B4214D">
              <w:rPr>
                <w:rFonts w:ascii="Arial" w:hAnsi="Arial" w:cs="Arial"/>
                <w:sz w:val="20"/>
                <w:szCs w:val="20"/>
              </w:rPr>
              <w:t>a.5 abbozzare i lavori sull’involucro edilizio e redigere rapporti</w:t>
            </w:r>
          </w:p>
        </w:tc>
      </w:tr>
    </w:tbl>
    <w:p w14:paraId="2CB16BEF" w14:textId="77777777" w:rsidR="00511580" w:rsidRDefault="00511580" w:rsidP="00391BFE">
      <w:pPr>
        <w:rPr>
          <w:rFonts w:eastAsia="Century Gothic"/>
          <w:kern w:val="0"/>
          <w:sz w:val="20"/>
          <w:szCs w:val="20"/>
          <w:lang w:eastAsia="de-CH"/>
          <w14:ligatures w14:val="none"/>
        </w:rPr>
      </w:pPr>
    </w:p>
    <w:p w14:paraId="1C847A22" w14:textId="77777777" w:rsidR="00511580" w:rsidRDefault="00511580" w:rsidP="00391BFE">
      <w:pPr>
        <w:rPr>
          <w:rFonts w:eastAsia="Century Gothic"/>
          <w:kern w:val="0"/>
          <w:sz w:val="20"/>
          <w:szCs w:val="20"/>
          <w:lang w:eastAsia="de-CH"/>
          <w14:ligatures w14:val="none"/>
        </w:rPr>
      </w:pPr>
    </w:p>
    <w:p w14:paraId="3BB25103" w14:textId="1EFE2CF1" w:rsidR="00391BFE" w:rsidRPr="0060588A" w:rsidRDefault="00EF4732"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 xml:space="preserve">Campi di competenze operative specifici della professione: </w:t>
      </w:r>
      <w:r w:rsidR="00D96AE3" w:rsidRPr="00D96AE3">
        <w:rPr>
          <w:rFonts w:eastAsia="Century Gothic"/>
          <w:kern w:val="0"/>
          <w:sz w:val="20"/>
          <w:szCs w:val="20"/>
          <w:lang w:eastAsia="de-CH"/>
          <w14:ligatures w14:val="none"/>
        </w:rPr>
        <w:t>Addetto alla costruzione di facciate CFP</w:t>
      </w:r>
    </w:p>
    <w:tbl>
      <w:tblPr>
        <w:tblStyle w:val="Tabellenraster"/>
        <w:tblW w:w="14601" w:type="dxa"/>
        <w:tblInd w:w="-5" w:type="dxa"/>
        <w:tblLook w:val="04A0" w:firstRow="1" w:lastRow="0" w:firstColumn="1" w:lastColumn="0" w:noHBand="0" w:noVBand="1"/>
      </w:tblPr>
      <w:tblGrid>
        <w:gridCol w:w="426"/>
        <w:gridCol w:w="2126"/>
        <w:gridCol w:w="2409"/>
        <w:gridCol w:w="2410"/>
        <w:gridCol w:w="2410"/>
        <w:gridCol w:w="2410"/>
        <w:gridCol w:w="2410"/>
      </w:tblGrid>
      <w:tr w:rsidR="00DB487B" w:rsidRPr="00DC297C" w14:paraId="5A727FE8" w14:textId="77777777" w:rsidTr="00DE2519">
        <w:trPr>
          <w:trHeight w:val="1317"/>
        </w:trPr>
        <w:tc>
          <w:tcPr>
            <w:tcW w:w="426" w:type="dxa"/>
            <w:shd w:val="clear" w:color="auto" w:fill="4472C4" w:themeFill="accent1"/>
          </w:tcPr>
          <w:p w14:paraId="3AAC4139" w14:textId="46C73067" w:rsidR="00DB487B" w:rsidRPr="00DB487B" w:rsidRDefault="00DB487B" w:rsidP="00DB487B">
            <w:pPr>
              <w:rPr>
                <w:rFonts w:ascii="Arial" w:hAnsi="Arial" w:cs="Arial"/>
                <w:b/>
                <w:bCs/>
                <w:sz w:val="20"/>
                <w:szCs w:val="20"/>
              </w:rPr>
            </w:pPr>
            <w:r w:rsidRPr="00DB487B">
              <w:rPr>
                <w:rFonts w:ascii="Arial" w:hAnsi="Arial" w:cs="Arial"/>
                <w:b/>
                <w:bCs/>
                <w:sz w:val="20"/>
                <w:szCs w:val="20"/>
              </w:rPr>
              <w:t>b</w:t>
            </w:r>
          </w:p>
        </w:tc>
        <w:tc>
          <w:tcPr>
            <w:tcW w:w="2126" w:type="dxa"/>
            <w:shd w:val="clear" w:color="auto" w:fill="B4C6E7" w:themeFill="accent1" w:themeFillTint="66"/>
          </w:tcPr>
          <w:p w14:paraId="7D4F09C9" w14:textId="18F3A00C" w:rsidR="00DB487B" w:rsidRPr="00DB487B" w:rsidRDefault="00DB487B" w:rsidP="00DB487B">
            <w:pPr>
              <w:rPr>
                <w:rFonts w:ascii="Arial" w:hAnsi="Arial" w:cs="Arial"/>
                <w:b/>
                <w:sz w:val="20"/>
                <w:szCs w:val="20"/>
              </w:rPr>
            </w:pPr>
            <w:r w:rsidRPr="00DB487B">
              <w:rPr>
                <w:rFonts w:ascii="Arial" w:hAnsi="Arial" w:cs="Arial"/>
                <w:b/>
                <w:sz w:val="20"/>
                <w:szCs w:val="20"/>
              </w:rPr>
              <w:t>Montaggio di sistemi per facciate</w:t>
            </w:r>
          </w:p>
        </w:tc>
        <w:tc>
          <w:tcPr>
            <w:tcW w:w="2409" w:type="dxa"/>
            <w:shd w:val="clear" w:color="auto" w:fill="D9E2F3" w:themeFill="accent1" w:themeFillTint="33"/>
          </w:tcPr>
          <w:p w14:paraId="5C375B4E" w14:textId="6BBC1A84" w:rsidR="00DB487B" w:rsidRPr="00DB487B" w:rsidRDefault="00DB487B" w:rsidP="00DB487B">
            <w:pPr>
              <w:rPr>
                <w:rFonts w:ascii="Arial" w:hAnsi="Arial" w:cs="Arial"/>
                <w:sz w:val="20"/>
                <w:szCs w:val="20"/>
              </w:rPr>
            </w:pPr>
            <w:r w:rsidRPr="00DB487B">
              <w:rPr>
                <w:rFonts w:ascii="Arial" w:hAnsi="Arial" w:cs="Arial"/>
                <w:sz w:val="20"/>
                <w:szCs w:val="20"/>
              </w:rPr>
              <w:t>b.1 allestire la postazione di lavoro per i lavori di costruzione delle facciate secondo le istruzioni</w:t>
            </w:r>
          </w:p>
        </w:tc>
        <w:tc>
          <w:tcPr>
            <w:tcW w:w="2410" w:type="dxa"/>
            <w:shd w:val="clear" w:color="auto" w:fill="D9E2F3" w:themeFill="accent1" w:themeFillTint="33"/>
          </w:tcPr>
          <w:p w14:paraId="52B69FC5" w14:textId="2A695D83" w:rsidR="00DB487B" w:rsidRPr="00DB487B" w:rsidRDefault="00DB487B" w:rsidP="00DB487B">
            <w:pPr>
              <w:rPr>
                <w:rFonts w:ascii="Arial" w:hAnsi="Arial" w:cs="Arial"/>
                <w:sz w:val="20"/>
                <w:szCs w:val="20"/>
              </w:rPr>
            </w:pPr>
            <w:r w:rsidRPr="00DB487B">
              <w:rPr>
                <w:rFonts w:ascii="Arial" w:hAnsi="Arial" w:cs="Arial"/>
                <w:sz w:val="20"/>
                <w:szCs w:val="20"/>
              </w:rPr>
              <w:t>b.2 montare le sottostrutture e installare gli isolamenti termici</w:t>
            </w:r>
          </w:p>
        </w:tc>
        <w:tc>
          <w:tcPr>
            <w:tcW w:w="2410" w:type="dxa"/>
            <w:shd w:val="clear" w:color="auto" w:fill="D9E2F3" w:themeFill="accent1" w:themeFillTint="33"/>
          </w:tcPr>
          <w:p w14:paraId="431C19A4" w14:textId="3DEE8B68" w:rsidR="00DB487B" w:rsidRPr="00DB487B" w:rsidRDefault="00DB487B" w:rsidP="00DB487B">
            <w:pPr>
              <w:rPr>
                <w:rFonts w:ascii="Arial" w:hAnsi="Arial" w:cs="Arial"/>
                <w:sz w:val="20"/>
                <w:szCs w:val="20"/>
              </w:rPr>
            </w:pPr>
            <w:r w:rsidRPr="00DB487B">
              <w:rPr>
                <w:rFonts w:ascii="Arial" w:hAnsi="Arial" w:cs="Arial"/>
                <w:sz w:val="20"/>
                <w:szCs w:val="20"/>
              </w:rPr>
              <w:t>b.3 posare sistemi per facciate ventilate con prodotti di piccolo formato</w:t>
            </w:r>
          </w:p>
        </w:tc>
        <w:tc>
          <w:tcPr>
            <w:tcW w:w="2410" w:type="dxa"/>
            <w:shd w:val="clear" w:color="auto" w:fill="D9E2F3" w:themeFill="accent1" w:themeFillTint="33"/>
          </w:tcPr>
          <w:p w14:paraId="28107096" w14:textId="1D0E5042" w:rsidR="00DB487B" w:rsidRPr="00DB487B" w:rsidRDefault="00DB487B" w:rsidP="00DB487B">
            <w:pPr>
              <w:rPr>
                <w:rFonts w:ascii="Arial" w:hAnsi="Arial" w:cs="Arial"/>
                <w:sz w:val="20"/>
                <w:szCs w:val="20"/>
              </w:rPr>
            </w:pPr>
            <w:r w:rsidRPr="00DB487B">
              <w:rPr>
                <w:rFonts w:ascii="Arial" w:hAnsi="Arial" w:cs="Arial"/>
                <w:sz w:val="20"/>
                <w:szCs w:val="20"/>
              </w:rPr>
              <w:t>b.4 posare sistemi per facciate ventilate con prodotti di formato medio-grande e prodotti profilati</w:t>
            </w:r>
          </w:p>
        </w:tc>
        <w:tc>
          <w:tcPr>
            <w:tcW w:w="2410" w:type="dxa"/>
            <w:shd w:val="clear" w:color="auto" w:fill="D9E2F3" w:themeFill="accent1" w:themeFillTint="33"/>
          </w:tcPr>
          <w:p w14:paraId="19BBF353" w14:textId="77777777" w:rsidR="00DB487B" w:rsidRPr="00DB487B" w:rsidRDefault="00DB487B" w:rsidP="00DB487B">
            <w:pPr>
              <w:rPr>
                <w:rFonts w:ascii="Arial" w:hAnsi="Arial" w:cs="Arial"/>
                <w:sz w:val="20"/>
                <w:szCs w:val="20"/>
              </w:rPr>
            </w:pPr>
          </w:p>
        </w:tc>
      </w:tr>
      <w:tr w:rsidR="00DB487B" w:rsidRPr="00DC297C" w14:paraId="3A65DD2B" w14:textId="77777777" w:rsidTr="00DE2519">
        <w:trPr>
          <w:trHeight w:val="867"/>
        </w:trPr>
        <w:tc>
          <w:tcPr>
            <w:tcW w:w="426" w:type="dxa"/>
            <w:shd w:val="clear" w:color="auto" w:fill="4472C4" w:themeFill="accent1"/>
          </w:tcPr>
          <w:p w14:paraId="75A1CF6E" w14:textId="5FAAAC0F" w:rsidR="00DB487B" w:rsidRPr="00DB487B" w:rsidRDefault="00DB487B" w:rsidP="00DB487B">
            <w:pPr>
              <w:rPr>
                <w:rFonts w:ascii="Arial" w:hAnsi="Arial" w:cs="Arial"/>
                <w:b/>
                <w:bCs/>
                <w:sz w:val="20"/>
                <w:szCs w:val="20"/>
              </w:rPr>
            </w:pPr>
            <w:r w:rsidRPr="00DB487B">
              <w:rPr>
                <w:rFonts w:ascii="Arial" w:hAnsi="Arial" w:cs="Arial"/>
                <w:b/>
                <w:sz w:val="20"/>
                <w:szCs w:val="20"/>
              </w:rPr>
              <w:t>c</w:t>
            </w:r>
          </w:p>
        </w:tc>
        <w:tc>
          <w:tcPr>
            <w:tcW w:w="2126" w:type="dxa"/>
            <w:shd w:val="clear" w:color="auto" w:fill="B4C6E7" w:themeFill="accent1" w:themeFillTint="66"/>
          </w:tcPr>
          <w:p w14:paraId="5B9F9B3B" w14:textId="21A58E45" w:rsidR="00DB487B" w:rsidRPr="00DB487B" w:rsidRDefault="00DB487B" w:rsidP="00DB487B">
            <w:pPr>
              <w:rPr>
                <w:rFonts w:ascii="Arial" w:hAnsi="Arial" w:cs="Arial"/>
                <w:b/>
                <w:sz w:val="20"/>
                <w:szCs w:val="20"/>
              </w:rPr>
            </w:pPr>
            <w:r w:rsidRPr="00DB487B">
              <w:rPr>
                <w:rFonts w:ascii="Arial" w:hAnsi="Arial" w:cs="Arial"/>
                <w:b/>
                <w:sz w:val="20"/>
                <w:szCs w:val="20"/>
              </w:rPr>
              <w:t>Manutenzione e smontaggio di sistemi per facciate</w:t>
            </w:r>
          </w:p>
        </w:tc>
        <w:tc>
          <w:tcPr>
            <w:tcW w:w="2409" w:type="dxa"/>
            <w:shd w:val="clear" w:color="auto" w:fill="D9E2F3" w:themeFill="accent1" w:themeFillTint="33"/>
          </w:tcPr>
          <w:p w14:paraId="15131269" w14:textId="76A910D3" w:rsidR="00DB487B" w:rsidRPr="00DB487B" w:rsidRDefault="00DB487B" w:rsidP="00DB487B">
            <w:pPr>
              <w:rPr>
                <w:rFonts w:ascii="Arial" w:hAnsi="Arial" w:cs="Arial"/>
                <w:sz w:val="20"/>
                <w:szCs w:val="20"/>
              </w:rPr>
            </w:pPr>
            <w:r w:rsidRPr="00DB487B">
              <w:rPr>
                <w:rFonts w:ascii="Arial" w:hAnsi="Arial" w:cs="Arial"/>
                <w:sz w:val="20"/>
                <w:szCs w:val="20"/>
              </w:rPr>
              <w:t>c.1 effettuare la manutenzione dei rivestimenti per facciate</w:t>
            </w:r>
          </w:p>
        </w:tc>
        <w:tc>
          <w:tcPr>
            <w:tcW w:w="2410" w:type="dxa"/>
            <w:shd w:val="clear" w:color="auto" w:fill="D9E2F3" w:themeFill="accent1" w:themeFillTint="33"/>
          </w:tcPr>
          <w:p w14:paraId="17B5EFCF" w14:textId="06E8A7ED" w:rsidR="00DB487B" w:rsidRPr="00DB487B" w:rsidRDefault="00DB487B" w:rsidP="00DB487B">
            <w:pPr>
              <w:rPr>
                <w:rFonts w:ascii="Arial" w:hAnsi="Arial" w:cs="Arial"/>
                <w:sz w:val="20"/>
                <w:szCs w:val="20"/>
              </w:rPr>
            </w:pPr>
            <w:r w:rsidRPr="00DB487B">
              <w:rPr>
                <w:rFonts w:ascii="Arial" w:hAnsi="Arial" w:cs="Arial"/>
                <w:sz w:val="20"/>
                <w:szCs w:val="20"/>
              </w:rPr>
              <w:t>c.2 smontare i sistemi per facciate</w:t>
            </w:r>
          </w:p>
        </w:tc>
        <w:tc>
          <w:tcPr>
            <w:tcW w:w="2410" w:type="dxa"/>
            <w:shd w:val="clear" w:color="auto" w:fill="D9E2F3" w:themeFill="accent1" w:themeFillTint="33"/>
          </w:tcPr>
          <w:p w14:paraId="39BD8B60" w14:textId="267EDCCE" w:rsidR="00DB487B" w:rsidRPr="00DB487B" w:rsidRDefault="00DB487B" w:rsidP="00DB487B">
            <w:pPr>
              <w:rPr>
                <w:rFonts w:ascii="Arial" w:hAnsi="Arial" w:cs="Arial"/>
                <w:sz w:val="20"/>
                <w:szCs w:val="20"/>
              </w:rPr>
            </w:pPr>
          </w:p>
        </w:tc>
        <w:tc>
          <w:tcPr>
            <w:tcW w:w="2410" w:type="dxa"/>
            <w:shd w:val="clear" w:color="auto" w:fill="D9E2F3" w:themeFill="accent1" w:themeFillTint="33"/>
          </w:tcPr>
          <w:p w14:paraId="3798BE0A" w14:textId="77777777" w:rsidR="00DB487B" w:rsidRPr="00DB487B" w:rsidRDefault="00DB487B" w:rsidP="00DB487B">
            <w:pPr>
              <w:rPr>
                <w:rFonts w:ascii="Arial" w:hAnsi="Arial" w:cs="Arial"/>
                <w:sz w:val="20"/>
                <w:szCs w:val="20"/>
              </w:rPr>
            </w:pPr>
          </w:p>
        </w:tc>
        <w:tc>
          <w:tcPr>
            <w:tcW w:w="2410" w:type="dxa"/>
            <w:shd w:val="clear" w:color="auto" w:fill="D9E2F3" w:themeFill="accent1" w:themeFillTint="33"/>
          </w:tcPr>
          <w:p w14:paraId="79BF4924" w14:textId="77777777" w:rsidR="00DB487B" w:rsidRPr="00DB487B" w:rsidRDefault="00DB487B" w:rsidP="00DB487B">
            <w:pPr>
              <w:rPr>
                <w:rFonts w:ascii="Arial" w:hAnsi="Arial" w:cs="Arial"/>
                <w:sz w:val="20"/>
                <w:szCs w:val="20"/>
              </w:rPr>
            </w:pPr>
          </w:p>
        </w:tc>
      </w:tr>
    </w:tbl>
    <w:p w14:paraId="66A37A71" w14:textId="77777777" w:rsidR="00391BFE"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br w:type="page"/>
      </w:r>
    </w:p>
    <w:p w14:paraId="521078A8" w14:textId="1F93FBFA" w:rsidR="00391BFE" w:rsidRPr="0060588A" w:rsidRDefault="00391BFE" w:rsidP="009F32D8">
      <w:pPr>
        <w:pStyle w:val="berschrift1"/>
      </w:pPr>
      <w:bookmarkStart w:id="19" w:name="_Toc152777064"/>
      <w:bookmarkStart w:id="20" w:name="_Toc152828105"/>
      <w:bookmarkStart w:id="21" w:name="_Toc170906164"/>
      <w:r w:rsidRPr="0060588A">
        <w:lastRenderedPageBreak/>
        <w:t xml:space="preserve">Tabella </w:t>
      </w:r>
      <w:bookmarkEnd w:id="19"/>
      <w:bookmarkEnd w:id="20"/>
      <w:r w:rsidR="00327777" w:rsidRPr="0060588A">
        <w:t>di cooperazione tra i luoghi di formazione</w:t>
      </w:r>
      <w:bookmarkEnd w:id="21"/>
    </w:p>
    <w:tbl>
      <w:tblPr>
        <w:tblW w:w="14481" w:type="dxa"/>
        <w:tblInd w:w="-10" w:type="dxa"/>
        <w:tblLayout w:type="fixed"/>
        <w:tblCellMar>
          <w:left w:w="70" w:type="dxa"/>
          <w:right w:w="70" w:type="dxa"/>
        </w:tblCellMar>
        <w:tblLook w:val="04A0" w:firstRow="1" w:lastRow="0" w:firstColumn="1" w:lastColumn="0" w:noHBand="0" w:noVBand="1"/>
      </w:tblPr>
      <w:tblGrid>
        <w:gridCol w:w="6100"/>
        <w:gridCol w:w="396"/>
        <w:gridCol w:w="396"/>
        <w:gridCol w:w="397"/>
        <w:gridCol w:w="405"/>
        <w:gridCol w:w="397"/>
        <w:gridCol w:w="397"/>
        <w:gridCol w:w="397"/>
        <w:gridCol w:w="475"/>
        <w:gridCol w:w="398"/>
        <w:gridCol w:w="397"/>
        <w:gridCol w:w="402"/>
        <w:gridCol w:w="397"/>
        <w:gridCol w:w="984"/>
        <w:gridCol w:w="596"/>
        <w:gridCol w:w="1932"/>
        <w:gridCol w:w="15"/>
      </w:tblGrid>
      <w:tr w:rsidR="00C22C2A" w:rsidRPr="0060588A" w14:paraId="5E96D060" w14:textId="77777777" w:rsidTr="00C31723">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259C5A2" w14:textId="77777777"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118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8FFBC7A" w14:textId="348F93D4"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5EE926E" w14:textId="1B87E703"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27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C742E0D" w14:textId="3358E4F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6"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0176305" w14:textId="78B2BD8D"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3512" w:type="dxa"/>
            <w:gridSpan w:val="3"/>
            <w:vMerge w:val="restart"/>
            <w:tcBorders>
              <w:top w:val="single" w:sz="4" w:space="0" w:color="auto"/>
              <w:left w:val="single" w:sz="4" w:space="0" w:color="auto"/>
              <w:right w:val="single" w:sz="4" w:space="0" w:color="auto"/>
            </w:tcBorders>
            <w:shd w:val="clear" w:color="auto" w:fill="auto"/>
            <w:vAlign w:val="bottom"/>
          </w:tcPr>
          <w:p w14:paraId="24D370B0" w14:textId="77777777" w:rsidR="00C22C2A" w:rsidRPr="0060588A" w:rsidRDefault="00C22C2A" w:rsidP="00BC5164">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C22C2A" w:rsidRPr="0060588A" w14:paraId="2817AACF" w14:textId="77777777" w:rsidTr="00C31723">
        <w:trPr>
          <w:gridAfter w:val="1"/>
          <w:wAfter w:w="15" w:type="dxa"/>
          <w:cantSplit/>
          <w:trHeight w:val="850"/>
        </w:trPr>
        <w:tc>
          <w:tcPr>
            <w:tcW w:w="6101" w:type="dxa"/>
            <w:vMerge/>
            <w:tcBorders>
              <w:top w:val="single" w:sz="4" w:space="0" w:color="auto"/>
              <w:left w:val="single" w:sz="4" w:space="0" w:color="auto"/>
              <w:bottom w:val="single" w:sz="4" w:space="0" w:color="auto"/>
              <w:right w:val="single" w:sz="4" w:space="0" w:color="auto"/>
            </w:tcBorders>
            <w:vAlign w:val="center"/>
            <w:hideMark/>
          </w:tcPr>
          <w:p w14:paraId="5AC4D4CE" w14:textId="77777777" w:rsidR="00C22C2A" w:rsidRPr="0060588A" w:rsidRDefault="00C22C2A" w:rsidP="00EA621A">
            <w:pPr>
              <w:rPr>
                <w:rFonts w:eastAsia="Times New Roman"/>
                <w:color w:val="000000"/>
                <w:kern w:val="0"/>
                <w:sz w:val="20"/>
                <w:szCs w:val="20"/>
                <w:lang w:eastAsia="de-CH"/>
                <w14:ligatures w14:val="none"/>
              </w:rPr>
            </w:pPr>
          </w:p>
        </w:tc>
        <w:tc>
          <w:tcPr>
            <w:tcW w:w="396"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24CC2F" w14:textId="15D7348D"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6"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3ABA0FC0" w14:textId="668B1FFC"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FB0914" w14:textId="438EA1D2"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F97ECF3" w14:textId="5D0FAF31"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26A1852" w14:textId="28612C73"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B33C6CD" w14:textId="2E4036E1"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5C5E651C" w14:textId="6F109B3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75"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C59DDAE" w14:textId="5E9650CB"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9A3561" w14:textId="558F91B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FE838F" w14:textId="3D72F05E"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02"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5B09DD10" w14:textId="1D79BA5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2472A008" w14:textId="4087E879"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512" w:type="dxa"/>
            <w:gridSpan w:val="3"/>
            <w:vMerge/>
            <w:tcBorders>
              <w:left w:val="single" w:sz="4" w:space="0" w:color="auto"/>
              <w:right w:val="single" w:sz="4" w:space="0" w:color="auto"/>
            </w:tcBorders>
            <w:shd w:val="clear" w:color="auto" w:fill="auto"/>
            <w:vAlign w:val="center"/>
          </w:tcPr>
          <w:p w14:paraId="408E2469" w14:textId="77777777" w:rsidR="00C22C2A" w:rsidRPr="0060588A" w:rsidRDefault="00C22C2A" w:rsidP="00EA621A">
            <w:pPr>
              <w:spacing w:after="60"/>
              <w:rPr>
                <w:rFonts w:eastAsia="Times New Roman"/>
                <w:color w:val="000000"/>
                <w:kern w:val="0"/>
                <w:sz w:val="20"/>
                <w:szCs w:val="20"/>
                <w:lang w:eastAsia="de-CH"/>
                <w14:ligatures w14:val="none"/>
              </w:rPr>
            </w:pPr>
          </w:p>
        </w:tc>
      </w:tr>
      <w:tr w:rsidR="00C22C2A" w:rsidRPr="0060588A" w14:paraId="2A6BDFC1" w14:textId="77777777" w:rsidTr="00C31723">
        <w:trPr>
          <w:cantSplit/>
          <w:trHeight w:val="227"/>
        </w:trPr>
        <w:tc>
          <w:tcPr>
            <w:tcW w:w="14481" w:type="dxa"/>
            <w:gridSpan w:val="17"/>
            <w:tcBorders>
              <w:top w:val="single" w:sz="4" w:space="0" w:color="auto"/>
              <w:left w:val="single" w:sz="4" w:space="0" w:color="auto"/>
              <w:bottom w:val="single" w:sz="4" w:space="0" w:color="auto"/>
            </w:tcBorders>
            <w:shd w:val="clear" w:color="000000" w:fill="595959"/>
            <w:vAlign w:val="center"/>
            <w:hideMark/>
          </w:tcPr>
          <w:p w14:paraId="44F29C88" w14:textId="422B9E4E"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a </w:t>
            </w:r>
            <w:r w:rsidRPr="0060588A">
              <w:rPr>
                <w:rFonts w:eastAsia="Times New Roman" w:cs="Arial"/>
                <w:color w:val="FFFFFF"/>
                <w:sz w:val="20"/>
                <w:szCs w:val="20"/>
              </w:rPr>
              <w:t>Organizzazione dei lavori sull’involucro edilizio</w:t>
            </w:r>
          </w:p>
        </w:tc>
      </w:tr>
      <w:tr w:rsidR="00C22C2A" w:rsidRPr="0060588A" w14:paraId="0959FF9F" w14:textId="77777777" w:rsidTr="00C31723">
        <w:trPr>
          <w:gridAfter w:val="1"/>
          <w:wAfter w:w="15" w:type="dxa"/>
          <w:cantSplit/>
          <w:trHeight w:val="27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773BA7F" w14:textId="35A70505"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a1 </w:t>
            </w:r>
            <w:r w:rsidR="00392FAA" w:rsidRPr="00B7120A">
              <w:rPr>
                <w:rFonts w:eastAsia="Times New Roman" w:cs="Arial"/>
                <w:color w:val="000000"/>
                <w:sz w:val="20"/>
                <w:szCs w:val="20"/>
              </w:rPr>
              <w:t>Caricare, 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DC64345" w14:textId="608ADFD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A0FA38E" w14:textId="3F91551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0502513C" w14:textId="77777777"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4F32BAF" w14:textId="662F9692"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DFBDF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870A4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A19744"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34C6E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BF2C1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0A38BC"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2F2C62"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C68C42" w14:textId="77777777" w:rsidR="00C22C2A" w:rsidRPr="0060588A" w:rsidRDefault="00C22C2A" w:rsidP="00BC5164">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4EA52FDB"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44989430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3229D195"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9836869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17C8C7BC"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CB03CF8"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701FD77F"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D9D9D9"/>
            <w:noWrap/>
            <w:textDirection w:val="btLr"/>
            <w:vAlign w:val="center"/>
          </w:tcPr>
          <w:p w14:paraId="109B287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2B6B098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445A879E"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0119BFA"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E99AF0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8DC2D8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auto"/>
            <w:noWrap/>
            <w:textDirection w:val="btLr"/>
            <w:vAlign w:val="center"/>
          </w:tcPr>
          <w:p w14:paraId="01CC792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C509B7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B691D5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6A968B4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2C6A47B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41F2B9A5" w14:textId="12EE83B4"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482006275"/>
                <w:placeholder>
                  <w:docPart w:val="EEFC2CDD8AFB4CA1B587BA62C3909B3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0CC5406F"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CA33424"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C140F6F"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58A104AB"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3CEAF7"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0ECD3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E3756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B894C"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6EE7C7"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BE757D"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AE1F1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EB97AA"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26143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2A2C7" w14:textId="77777777" w:rsidR="00C22C2A" w:rsidRPr="0060588A" w:rsidRDefault="00C22C2A" w:rsidP="00BC5164">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3ED431D0"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D87C609" w14:textId="77777777" w:rsidR="00C22C2A" w:rsidRPr="0060588A" w:rsidRDefault="00622A0A" w:rsidP="00BC5164">
            <w:pPr>
              <w:rPr>
                <w:rFonts w:eastAsia="Times New Roman"/>
                <w:color w:val="000000"/>
                <w:kern w:val="0"/>
                <w:sz w:val="18"/>
                <w:szCs w:val="18"/>
                <w:lang w:eastAsia="de-CH"/>
                <w14:ligatures w14:val="none"/>
              </w:rPr>
            </w:pPr>
            <w:sdt>
              <w:sdtPr>
                <w:rPr>
                  <w:rFonts w:eastAsia="Century Gothic" w:cs="Arial"/>
                  <w:sz w:val="14"/>
                  <w:szCs w:val="14"/>
                </w:rPr>
                <w:id w:val="-220288937"/>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330851CF"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6458ADD" w14:textId="629159DD"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a2 </w:t>
            </w:r>
            <w:r w:rsidR="009C2511" w:rsidRPr="00B7120A">
              <w:rPr>
                <w:rFonts w:eastAsia="Times New Roman" w:cs="Arial"/>
                <w:color w:val="000000"/>
                <w:sz w:val="20"/>
                <w:szCs w:val="20"/>
              </w:rPr>
              <w:t>Preparare la postazione di lavoro per i lavori da eseguire sull’involucro edilizio nel rispetto della sicurezza sul lavoro e della protezione della salute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4ECFE07" w14:textId="5537E06E"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hideMark/>
          </w:tcPr>
          <w:p w14:paraId="02DA1FCC" w14:textId="77777777" w:rsidR="00C22C2A" w:rsidRPr="0060588A" w:rsidRDefault="00C22C2A" w:rsidP="00BC5164">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05029301" w14:textId="77777777" w:rsidR="00C22C2A" w:rsidRPr="0060588A" w:rsidRDefault="00C22C2A" w:rsidP="00BC5164">
            <w:pP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ECE4231" w14:textId="46DBA4EF"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CE1E71"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72BF0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1636B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3D2063"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1021A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E7B32D"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D17EF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00BDB8" w14:textId="77777777" w:rsidR="00C22C2A" w:rsidRPr="0060588A" w:rsidRDefault="00C22C2A" w:rsidP="00BC5164">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1B3CA774"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211470275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00F0DAD8"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10039955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39573B26"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13734A9"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EC212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6C0D0F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2E1CD6D1" w14:textId="77777777" w:rsidR="00C22C2A" w:rsidRPr="0060588A" w:rsidRDefault="00C22C2A" w:rsidP="001B4032">
            <w:pP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69CF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5A227E"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EA177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93D67A"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297C57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80049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3D90FD"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F01C3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3774FC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25729F55" w14:textId="3CCC8D1D"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804203134"/>
                <w:placeholder>
                  <w:docPart w:val="310E30BC33D04F3E934E5DF89033430D"/>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5521FCB8"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84EE47"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B612F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401E978" w14:textId="77777777" w:rsidR="00C22C2A" w:rsidRPr="0060588A" w:rsidRDefault="00C22C2A" w:rsidP="00BC5164">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5866575D" w14:textId="77777777" w:rsidR="00C22C2A" w:rsidRPr="0060588A" w:rsidRDefault="00C22C2A" w:rsidP="00BC5164">
            <w:pP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2828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C60C32"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CEB8E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9733A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A4818E"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0AE4CD"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F8597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8E5E59"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C672A4" w14:textId="77777777" w:rsidR="00C22C2A" w:rsidRPr="0060588A" w:rsidRDefault="00C22C2A" w:rsidP="00BC5164">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296B8F27"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1E5F9D4B" w14:textId="77777777" w:rsidR="00C22C2A" w:rsidRPr="0060588A" w:rsidRDefault="00622A0A" w:rsidP="00BC5164">
            <w:pPr>
              <w:rPr>
                <w:rFonts w:eastAsia="Times New Roman"/>
                <w:color w:val="000000"/>
                <w:kern w:val="0"/>
                <w:sz w:val="18"/>
                <w:szCs w:val="18"/>
                <w:lang w:eastAsia="de-CH"/>
                <w14:ligatures w14:val="none"/>
              </w:rPr>
            </w:pPr>
            <w:sdt>
              <w:sdtPr>
                <w:rPr>
                  <w:rFonts w:eastAsia="Century Gothic" w:cs="Arial"/>
                  <w:sz w:val="14"/>
                  <w:szCs w:val="14"/>
                </w:rPr>
                <w:id w:val="-1308465967"/>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3B55B595"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3E8FAB5" w14:textId="1F5EFC07" w:rsidR="00C22C2A" w:rsidRPr="0060588A" w:rsidRDefault="00C22C2A"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a3 </w:t>
            </w:r>
            <w:r w:rsidR="000D43B1" w:rsidRPr="00B7120A">
              <w:rPr>
                <w:rFonts w:eastAsia="Times New Roman" w:cs="Arial"/>
                <w:color w:val="000000"/>
                <w:sz w:val="20"/>
                <w:szCs w:val="20"/>
              </w:rPr>
              <w:t>Utilizzare in sicurezza materiali e sostanze pericolose sull’involucro edilizio e smaltirli in maniera ecocompatibile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BE6BFC0" w14:textId="180992A6"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0E572C54" w14:textId="600F853F"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CI2</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14C447E"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5EC7589" w14:textId="5E04B57E"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B65C17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09BCC582" w14:textId="77777777"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F1D1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060F0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7B3AF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91CAC8"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1D253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295832"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292021BE" w14:textId="23A419EC"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6732239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50BB4512" w14:textId="691B433E"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0404732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4B382F66"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23DA23"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47455B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noWrap/>
            <w:textDirection w:val="btLr"/>
            <w:vAlign w:val="center"/>
          </w:tcPr>
          <w:p w14:paraId="4E0947F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1B8E13"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264E9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A1A89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11CE338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9B8721"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9BC29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85379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B30ED9"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4D76F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DAD82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4A3E1854" w14:textId="614DBA15"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47246716"/>
                <w:placeholder>
                  <w:docPart w:val="7196EFB166644AC7952193132B4DF5B8"/>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5FBB23C4"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57F4794"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EE9C55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noWrap/>
            <w:textDirection w:val="btLr"/>
            <w:vAlign w:val="center"/>
          </w:tcPr>
          <w:p w14:paraId="29448CD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5DD20ED"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44FCB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A0B3EE"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4423801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F4AE0C"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C5B9B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731D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46D23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B436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557B8B"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7969B47F" w14:textId="21974003"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73E6525" w14:textId="2D0D14A9" w:rsidR="00C22C2A" w:rsidRPr="0060588A" w:rsidRDefault="00622A0A" w:rsidP="001B4032">
            <w:pPr>
              <w:rPr>
                <w:rFonts w:eastAsia="Times New Roman"/>
                <w:color w:val="000000"/>
                <w:kern w:val="0"/>
                <w:sz w:val="18"/>
                <w:szCs w:val="18"/>
                <w:lang w:eastAsia="de-CH"/>
                <w14:ligatures w14:val="none"/>
              </w:rPr>
            </w:pPr>
            <w:sdt>
              <w:sdtPr>
                <w:rPr>
                  <w:rFonts w:eastAsia="Century Gothic" w:cs="Arial"/>
                  <w:sz w:val="14"/>
                  <w:szCs w:val="14"/>
                </w:rPr>
                <w:id w:val="471254623"/>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48FADDD3"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958028D" w14:textId="62D6B148" w:rsidR="00C22C2A" w:rsidRPr="0060588A" w:rsidRDefault="00C22C2A"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a4 </w:t>
            </w:r>
            <w:r w:rsidR="00D61B76" w:rsidRPr="00B7120A">
              <w:rPr>
                <w:rFonts w:eastAsia="Times New Roman" w:cs="Arial"/>
                <w:color w:val="000000"/>
                <w:sz w:val="20"/>
                <w:szCs w:val="20"/>
              </w:rPr>
              <w:t>Informare la clientela in merito ai lavori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066A7BA"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hideMark/>
          </w:tcPr>
          <w:p w14:paraId="6D3D4F80"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1FE5E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6C380E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34B0F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hideMark/>
          </w:tcPr>
          <w:p w14:paraId="5175395C"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9266B85" w14:textId="1982D924"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F792C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1C69E61"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BB6D12B" w14:textId="37FD79F2" w:rsidR="00C22C2A" w:rsidRPr="0060588A" w:rsidRDefault="00ED1240"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8347F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6CDD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29BE6A86" w14:textId="351993DF"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87206983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09096881" w14:textId="16AA3326"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55782293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41FBCB89"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B1CD3FF"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FDD08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tcPr>
          <w:p w14:paraId="5334A9CC"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662D52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97C4B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622C8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1E53B3B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21C6C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D27CB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7E8A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E742208"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84A79E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345DF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71D636A8" w14:textId="2DEA825D"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884297547"/>
                <w:placeholder>
                  <w:docPart w:val="EF602F63B5F64AC59FF6369101B616AF"/>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4516E8A9"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BC0E06"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72F26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tcPr>
          <w:p w14:paraId="24CABEA0"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FFCC1B"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045E25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8850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65E47FE9"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0BFF17"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945C8F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3C24C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F5C50E4"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98302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7CA67B"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79E5955B" w14:textId="4E4FB1BB"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779FB605" w14:textId="6E5ED6F1" w:rsidR="00C22C2A" w:rsidRPr="0060588A" w:rsidRDefault="00622A0A" w:rsidP="001B4032">
            <w:pPr>
              <w:rPr>
                <w:rFonts w:eastAsia="Times New Roman"/>
                <w:color w:val="000000"/>
                <w:kern w:val="0"/>
                <w:sz w:val="18"/>
                <w:szCs w:val="18"/>
                <w:lang w:eastAsia="de-CH"/>
                <w14:ligatures w14:val="none"/>
              </w:rPr>
            </w:pPr>
            <w:sdt>
              <w:sdtPr>
                <w:rPr>
                  <w:rFonts w:eastAsia="Century Gothic" w:cs="Arial"/>
                  <w:sz w:val="14"/>
                  <w:szCs w:val="14"/>
                </w:rPr>
                <w:id w:val="-1374841601"/>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6BA10B86"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AE86534" w14:textId="6A5D9BB4" w:rsidR="00C22C2A" w:rsidRPr="0060588A" w:rsidRDefault="00C22C2A" w:rsidP="001B4032">
            <w:pPr>
              <w:rPr>
                <w:rFonts w:eastAsia="Times New Roman"/>
                <w:kern w:val="0"/>
                <w:sz w:val="20"/>
                <w:szCs w:val="20"/>
                <w:lang w:eastAsia="de-CH"/>
                <w14:ligatures w14:val="none"/>
              </w:rPr>
            </w:pPr>
            <w:r w:rsidRPr="0060588A">
              <w:rPr>
                <w:rFonts w:eastAsia="Times New Roman"/>
                <w:kern w:val="0"/>
                <w:sz w:val="20"/>
                <w:szCs w:val="20"/>
                <w:lang w:eastAsia="de-CH"/>
                <w14:ligatures w14:val="none"/>
              </w:rPr>
              <w:t xml:space="preserve">a5 </w:t>
            </w:r>
            <w:r w:rsidR="00ED1240" w:rsidRPr="00666691">
              <w:rPr>
                <w:rFonts w:eastAsia="Times New Roman" w:cs="Arial"/>
                <w:sz w:val="20"/>
                <w:szCs w:val="20"/>
              </w:rPr>
              <w:t>Abbozzare i lavori sull’involucro edilizio e redigere rapporti</w:t>
            </w:r>
          </w:p>
        </w:tc>
        <w:tc>
          <w:tcPr>
            <w:tcW w:w="396"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07F2C2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hideMark/>
          </w:tcPr>
          <w:p w14:paraId="09CD6063"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6F75A62"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7A531FB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1F49F9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hideMark/>
          </w:tcPr>
          <w:p w14:paraId="009A9A0E"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614C1C9" w14:textId="414E12AC"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475"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55B066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301250B3"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9AEB958" w14:textId="24EA9053" w:rsidR="00C22C2A" w:rsidRPr="0060588A" w:rsidRDefault="00ED1240"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4F09486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322B4C52"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0543D2BC" w14:textId="17401FA1"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65155146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15F8249B" w14:textId="2A44DAB4"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9641881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3DDAFB4C"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C43FCE2" w14:textId="77777777" w:rsidR="00C22C2A" w:rsidRPr="0060588A" w:rsidRDefault="00C22C2A" w:rsidP="001B4032">
            <w:pPr>
              <w:rPr>
                <w:rFonts w:eastAsia="Times New Roman"/>
                <w:kern w:val="0"/>
                <w:sz w:val="20"/>
                <w:szCs w:val="20"/>
                <w:lang w:eastAsia="de-CH"/>
                <w14:ligatures w14:val="none"/>
              </w:rPr>
            </w:pPr>
          </w:p>
        </w:tc>
        <w:tc>
          <w:tcPr>
            <w:tcW w:w="396" w:type="dxa"/>
            <w:vMerge/>
            <w:tcBorders>
              <w:left w:val="single" w:sz="4" w:space="0" w:color="auto"/>
              <w:right w:val="single" w:sz="4" w:space="0" w:color="auto"/>
            </w:tcBorders>
            <w:shd w:val="clear" w:color="auto" w:fill="auto"/>
            <w:noWrap/>
            <w:textDirection w:val="btLr"/>
            <w:vAlign w:val="center"/>
          </w:tcPr>
          <w:p w14:paraId="77491E7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tcPr>
          <w:p w14:paraId="4B2306E3"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19CC00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right w:val="single" w:sz="4" w:space="0" w:color="auto"/>
            </w:tcBorders>
            <w:shd w:val="clear" w:color="auto" w:fill="auto"/>
            <w:noWrap/>
            <w:textDirection w:val="btLr"/>
            <w:vAlign w:val="center"/>
          </w:tcPr>
          <w:p w14:paraId="424BF1AA"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682ECB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17C0CA4E"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CCC0D9"/>
            <w:noWrap/>
            <w:textDirection w:val="btLr"/>
            <w:vAlign w:val="center"/>
          </w:tcPr>
          <w:p w14:paraId="5A1DDC4A"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right w:val="single" w:sz="4" w:space="0" w:color="auto"/>
            </w:tcBorders>
            <w:shd w:val="clear" w:color="auto" w:fill="auto"/>
            <w:noWrap/>
            <w:textDirection w:val="btLr"/>
            <w:vAlign w:val="center"/>
          </w:tcPr>
          <w:p w14:paraId="4698E77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2F3846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CCC0D9"/>
            <w:noWrap/>
            <w:textDirection w:val="btLr"/>
            <w:vAlign w:val="center"/>
          </w:tcPr>
          <w:p w14:paraId="032A957F"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right w:val="single" w:sz="4" w:space="0" w:color="auto"/>
            </w:tcBorders>
            <w:shd w:val="clear" w:color="auto" w:fill="auto"/>
            <w:noWrap/>
            <w:textDirection w:val="btLr"/>
            <w:vAlign w:val="center"/>
          </w:tcPr>
          <w:p w14:paraId="13B5E03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43673E8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099F4306" w14:textId="09D57D28"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29415372"/>
                <w:placeholder>
                  <w:docPart w:val="E4333C9AD3C74288BCD10F63439A08B8"/>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65CE6DDB"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4E75C57" w14:textId="77777777" w:rsidR="00C22C2A" w:rsidRPr="0060588A" w:rsidRDefault="00C22C2A" w:rsidP="001B4032">
            <w:pPr>
              <w:rPr>
                <w:rFonts w:eastAsia="Times New Roman"/>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0ACE454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D9D9D9"/>
            <w:vAlign w:val="center"/>
          </w:tcPr>
          <w:p w14:paraId="2643ABAD"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D1DD641"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auto"/>
            <w:noWrap/>
            <w:textDirection w:val="btLr"/>
            <w:vAlign w:val="center"/>
          </w:tcPr>
          <w:p w14:paraId="4CB13D4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6879E9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vAlign w:val="center"/>
          </w:tcPr>
          <w:p w14:paraId="5BDBAE4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15B9556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auto"/>
            <w:noWrap/>
            <w:textDirection w:val="btLr"/>
            <w:vAlign w:val="center"/>
          </w:tcPr>
          <w:p w14:paraId="020D023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81AD69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48A82E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7713E4C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13BE9FA"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0D0DAEDB" w14:textId="0E55F36C"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0F9AF7E" w14:textId="4090C2BD" w:rsidR="00C22C2A" w:rsidRPr="0060588A" w:rsidRDefault="00622A0A" w:rsidP="001B4032">
            <w:pPr>
              <w:rPr>
                <w:rFonts w:eastAsia="Times New Roman"/>
                <w:color w:val="000000"/>
                <w:kern w:val="0"/>
                <w:sz w:val="18"/>
                <w:szCs w:val="18"/>
                <w:lang w:eastAsia="de-CH"/>
                <w14:ligatures w14:val="none"/>
              </w:rPr>
            </w:pPr>
            <w:sdt>
              <w:sdtPr>
                <w:rPr>
                  <w:rFonts w:eastAsia="Century Gothic" w:cs="Arial"/>
                  <w:sz w:val="14"/>
                  <w:szCs w:val="14"/>
                </w:rPr>
                <w:id w:val="-1574511114"/>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07551139" w14:textId="77777777" w:rsidTr="00C31723">
        <w:trPr>
          <w:cantSplit/>
          <w:trHeight w:val="227"/>
        </w:trPr>
        <w:tc>
          <w:tcPr>
            <w:tcW w:w="14481" w:type="dxa"/>
            <w:gridSpan w:val="17"/>
            <w:tcBorders>
              <w:top w:val="single" w:sz="4" w:space="0" w:color="auto"/>
              <w:left w:val="single" w:sz="4" w:space="0" w:color="auto"/>
              <w:bottom w:val="single" w:sz="4" w:space="0" w:color="auto"/>
            </w:tcBorders>
            <w:shd w:val="clear" w:color="000000" w:fill="595959"/>
            <w:vAlign w:val="center"/>
            <w:hideMark/>
          </w:tcPr>
          <w:p w14:paraId="6DAFAB8C" w14:textId="3D0D8DD4"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b </w:t>
            </w:r>
            <w:r w:rsidR="0003041F" w:rsidRPr="00C76450">
              <w:rPr>
                <w:rFonts w:eastAsia="Times New Roman" w:cs="Arial"/>
                <w:color w:val="FFFFFF"/>
                <w:sz w:val="20"/>
                <w:szCs w:val="20"/>
              </w:rPr>
              <w:t>Montaggio di sistemi per facciate</w:t>
            </w:r>
          </w:p>
        </w:tc>
      </w:tr>
      <w:tr w:rsidR="00C31723" w:rsidRPr="0060588A" w14:paraId="0AAE954D"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58278D1" w14:textId="4F529146" w:rsidR="00C31723" w:rsidRPr="0060588A" w:rsidRDefault="00C31723"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b1 </w:t>
            </w:r>
            <w:r w:rsidRPr="00C76450">
              <w:rPr>
                <w:rFonts w:eastAsia="Times New Roman" w:cs="Arial"/>
                <w:color w:val="000000"/>
                <w:sz w:val="20"/>
                <w:szCs w:val="20"/>
              </w:rPr>
              <w:t>Allestire la postazione di lavoro per i lavori di costruzione delle facciate secondo le istruzioni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961E435" w14:textId="4369CE98" w:rsidR="00C31723" w:rsidRPr="0060588A" w:rsidRDefault="00C31723"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7CAFE1"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974106D"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4A6D63B" w14:textId="0649B077" w:rsidR="00C31723" w:rsidRPr="0060588A" w:rsidRDefault="00C31723"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5F75447D" w14:textId="2DB592FD" w:rsidR="00C31723" w:rsidRPr="0060588A" w:rsidRDefault="00C31723"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CI3</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D14BF3"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85B6944" w14:textId="17DE231A" w:rsidR="00C31723" w:rsidRPr="0060588A" w:rsidRDefault="00C31723"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5E23431" w14:textId="4EB9EF8C"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21F8F127" w14:textId="71F4AE09" w:rsidR="00C31723" w:rsidRPr="0060588A" w:rsidRDefault="00C31723"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80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648253B" w14:textId="52C59564" w:rsidR="00C31723" w:rsidRPr="0060588A" w:rsidRDefault="00C31723" w:rsidP="001B4032">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8C92DE2" w14:textId="1BAD7333"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58F2350E" w14:textId="7958788F" w:rsidR="00C31723" w:rsidRPr="0060588A" w:rsidRDefault="00C31723"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120 L</w:t>
            </w:r>
          </w:p>
        </w:tc>
        <w:tc>
          <w:tcPr>
            <w:tcW w:w="1580" w:type="dxa"/>
            <w:gridSpan w:val="2"/>
            <w:tcBorders>
              <w:top w:val="single" w:sz="4" w:space="0" w:color="auto"/>
              <w:left w:val="single" w:sz="4" w:space="0" w:color="auto"/>
            </w:tcBorders>
            <w:vAlign w:val="center"/>
          </w:tcPr>
          <w:p w14:paraId="391E4544" w14:textId="7035DA57"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28977779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59541B77" w14:textId="4F5D121F"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72958245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31723" w:rsidRPr="0060588A" w14:paraId="14C7A2E1"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6A2621E" w14:textId="77777777" w:rsidR="00C31723" w:rsidRPr="0060588A" w:rsidRDefault="00C31723" w:rsidP="001B4032">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7E9B0D1C"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1D52E0D0"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F8745EF"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5392A868"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noWrap/>
            <w:textDirection w:val="btLr"/>
            <w:vAlign w:val="center"/>
          </w:tcPr>
          <w:p w14:paraId="3C537BAB"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9BC1973"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02931CF" w14:textId="77777777" w:rsidR="00C31723" w:rsidRPr="0060588A" w:rsidRDefault="00C31723"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auto"/>
            <w:noWrap/>
            <w:textDirection w:val="btLr"/>
            <w:vAlign w:val="center"/>
          </w:tcPr>
          <w:p w14:paraId="7768B4A7"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06E75E96"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52453F7"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0DB622C5"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1F6092BF" w14:textId="60352265" w:rsidR="00C31723" w:rsidRPr="0060588A" w:rsidRDefault="00C31723"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5683AE6E" w14:textId="7D891D47"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23892732"/>
                <w:placeholder>
                  <w:docPart w:val="1FFFC754918C4CFCAD659B0D1604D6F3"/>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31723" w:rsidRPr="0060588A" w14:paraId="0D572E9A"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9C06150" w14:textId="77777777" w:rsidR="00C31723" w:rsidRPr="0060588A" w:rsidRDefault="00C31723"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4621027"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129D0E"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2009B6"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2216D0C"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noWrap/>
            <w:textDirection w:val="btLr"/>
            <w:vAlign w:val="center"/>
          </w:tcPr>
          <w:p w14:paraId="67614EC8"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83E4D"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1ADC2E" w14:textId="77777777" w:rsidR="00C31723" w:rsidRPr="0060588A" w:rsidRDefault="00C31723"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D7D79C5"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51B56916"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78D47D6"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209A439"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06EE037D" w14:textId="4F631341" w:rsidR="00C31723" w:rsidRPr="0060588A" w:rsidRDefault="00C31723"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62BA3B08" w14:textId="36497088"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1D7785DD" w14:textId="483BAFFD" w:rsidR="00C31723" w:rsidRPr="0060588A" w:rsidRDefault="00622A0A" w:rsidP="001B4032">
            <w:pPr>
              <w:rPr>
                <w:rFonts w:eastAsia="Times New Roman"/>
                <w:color w:val="000000"/>
                <w:kern w:val="0"/>
                <w:sz w:val="18"/>
                <w:szCs w:val="18"/>
                <w:lang w:eastAsia="de-CH"/>
                <w14:ligatures w14:val="none"/>
              </w:rPr>
            </w:pPr>
            <w:sdt>
              <w:sdtPr>
                <w:rPr>
                  <w:rFonts w:eastAsia="Century Gothic" w:cs="Arial"/>
                  <w:sz w:val="14"/>
                  <w:szCs w:val="14"/>
                </w:rPr>
                <w:id w:val="-715351951"/>
                <w:date>
                  <w:dateFormat w:val="dd.MM.yyyy"/>
                  <w:lid w:val="de-CH"/>
                  <w:storeMappedDataAs w:val="dateTime"/>
                  <w:calendar w:val="gregorian"/>
                </w:date>
              </w:sdtPr>
              <w:sdtEndPr/>
              <w:sdtContent>
                <w:r w:rsidR="00C31723" w:rsidRPr="0060588A">
                  <w:rPr>
                    <w:rFonts w:eastAsia="Century Gothic" w:cs="Arial"/>
                    <w:sz w:val="14"/>
                    <w:szCs w:val="14"/>
                  </w:rPr>
                  <w:t xml:space="preserve">   Inserisci la data </w:t>
                </w:r>
              </w:sdtContent>
            </w:sdt>
          </w:p>
        </w:tc>
      </w:tr>
      <w:tr w:rsidR="00C31723" w:rsidRPr="0060588A" w14:paraId="042C864F"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4A39014" w14:textId="569FFF02" w:rsidR="00C31723" w:rsidRPr="0060588A" w:rsidRDefault="00C31723"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b2 </w:t>
            </w:r>
            <w:r w:rsidRPr="00C76450">
              <w:rPr>
                <w:rFonts w:eastAsia="Times New Roman" w:cs="Arial"/>
                <w:color w:val="000000"/>
                <w:sz w:val="20"/>
                <w:szCs w:val="20"/>
              </w:rPr>
              <w:t>Montare le sottostrutture e installare gli isolamenti termici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1DB29B4" w14:textId="6B32C4D7" w:rsidR="00C31723" w:rsidRPr="0060588A" w:rsidRDefault="00C31723"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DBC171"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99115A"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073B6292" w14:textId="7BB9D4F5" w:rsidR="00C31723" w:rsidRPr="0060588A" w:rsidRDefault="00C31723"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tcBorders>
              <w:left w:val="single" w:sz="4" w:space="0" w:color="auto"/>
              <w:right w:val="single" w:sz="4" w:space="0" w:color="auto"/>
            </w:tcBorders>
            <w:shd w:val="clear" w:color="auto" w:fill="D9D9D9"/>
            <w:vAlign w:val="center"/>
            <w:hideMark/>
          </w:tcPr>
          <w:p w14:paraId="0C412959" w14:textId="77777777" w:rsidR="00C31723" w:rsidRPr="0060588A" w:rsidRDefault="00C31723"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DBF88D"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3DAFC10" w14:textId="4204D707" w:rsidR="00C31723" w:rsidRPr="0060588A" w:rsidRDefault="00C31723"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Pr="0060588A">
              <w:rPr>
                <w:rFonts w:eastAsia="Times New Roman"/>
                <w:color w:val="000000"/>
                <w:kern w:val="0"/>
                <w:sz w:val="20"/>
                <w:szCs w:val="20"/>
                <w:lang w:eastAsia="de-CH"/>
                <w14:ligatures w14:val="none"/>
              </w:rPr>
              <w:t>E</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textDirection w:val="btLr"/>
            <w:vAlign w:val="center"/>
            <w:hideMark/>
          </w:tcPr>
          <w:p w14:paraId="2304A631" w14:textId="40E4B667" w:rsidR="00C31723" w:rsidRPr="00C31723" w:rsidRDefault="00C31723" w:rsidP="00B71F1B">
            <w:pPr>
              <w:ind w:left="113" w:right="113"/>
              <w:rPr>
                <w:rFonts w:eastAsia="Times New Roman"/>
                <w:color w:val="000000"/>
                <w:kern w:val="0"/>
                <w:sz w:val="16"/>
                <w:szCs w:val="16"/>
                <w:lang w:eastAsia="de-CH"/>
                <w14:ligatures w14:val="none"/>
              </w:rPr>
            </w:pPr>
            <w:r w:rsidRPr="00C31723">
              <w:rPr>
                <w:rFonts w:eastAsia="Times New Roman"/>
                <w:color w:val="000000"/>
                <w:kern w:val="0"/>
                <w:sz w:val="20"/>
                <w:szCs w:val="20"/>
                <w:lang w:eastAsia="de-CH"/>
                <w14:ligatures w14:val="none"/>
              </w:rPr>
              <w:t>CI4&amp;5</w:t>
            </w:r>
          </w:p>
        </w:tc>
        <w:tc>
          <w:tcPr>
            <w:tcW w:w="397" w:type="dxa"/>
            <w:vMerge/>
            <w:tcBorders>
              <w:left w:val="single" w:sz="4" w:space="0" w:color="auto"/>
              <w:right w:val="single" w:sz="4" w:space="0" w:color="auto"/>
            </w:tcBorders>
            <w:shd w:val="clear" w:color="auto" w:fill="85A7D1"/>
            <w:vAlign w:val="center"/>
            <w:hideMark/>
          </w:tcPr>
          <w:p w14:paraId="04685802" w14:textId="77777777" w:rsidR="00C31723" w:rsidRPr="0060588A" w:rsidRDefault="00C31723"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204ECAA" w14:textId="4B428E85" w:rsidR="00C31723" w:rsidRPr="0060588A" w:rsidRDefault="00C31723"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F8087C" w14:textId="775F2C13"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hideMark/>
          </w:tcPr>
          <w:p w14:paraId="236A1E8B" w14:textId="2249FF5D" w:rsidR="00C31723" w:rsidRPr="0060588A" w:rsidRDefault="00C31723"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36DBF156" w14:textId="3B264A6B"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36244486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2EC63002" w14:textId="262FB678"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1001956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31723" w:rsidRPr="0060588A" w14:paraId="228EA1F8"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B294669" w14:textId="77777777" w:rsidR="00C31723" w:rsidRPr="0060588A" w:rsidRDefault="00C31723"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97F0F73"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80786E"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990302"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2151E8C"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vAlign w:val="center"/>
          </w:tcPr>
          <w:p w14:paraId="3F41AAE4" w14:textId="77777777" w:rsidR="00C31723" w:rsidRPr="0060588A" w:rsidRDefault="00C31723"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45B1FC"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DCA037C" w14:textId="77777777" w:rsidR="00C31723" w:rsidRPr="0060588A" w:rsidRDefault="00C31723"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9F49E4F" w14:textId="77777777" w:rsidR="00C31723" w:rsidRPr="00C31723" w:rsidRDefault="00C31723" w:rsidP="001B4032">
            <w:pPr>
              <w:rPr>
                <w:rFonts w:eastAsia="Times New Roman"/>
                <w:color w:val="000000"/>
                <w:kern w:val="0"/>
                <w:sz w:val="16"/>
                <w:szCs w:val="16"/>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386A3D0D" w14:textId="77777777" w:rsidR="00C31723" w:rsidRPr="0060588A" w:rsidRDefault="00C31723"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EB4FB68"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1D9CE5"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B18EE68" w14:textId="40145595" w:rsidR="00C31723" w:rsidRPr="0060588A" w:rsidRDefault="00C31723"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1382F8C7" w14:textId="0486E03F"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584752950"/>
                <w:placeholder>
                  <w:docPart w:val="300F95A7CA844E7D85E6A72C743130EF"/>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31723" w:rsidRPr="0060588A" w14:paraId="378629C0" w14:textId="77777777" w:rsidTr="00C31723">
        <w:trPr>
          <w:gridAfter w:val="1"/>
          <w:wAfter w:w="15" w:type="dxa"/>
          <w:cantSplit/>
          <w:trHeight w:val="351"/>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4E858FF" w14:textId="77777777" w:rsidR="00C31723" w:rsidRPr="0060588A" w:rsidRDefault="00C31723"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0AB076D"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48C3CD"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8C7C32"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E855338"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4BD66901" w14:textId="77777777" w:rsidR="00C31723" w:rsidRPr="0060588A" w:rsidRDefault="00C31723"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872726"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F5CA34" w14:textId="77777777" w:rsidR="00C31723" w:rsidRPr="0060588A" w:rsidRDefault="00C31723"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25AE7DD" w14:textId="77777777" w:rsidR="00C31723" w:rsidRPr="00C31723" w:rsidRDefault="00C31723" w:rsidP="001B4032">
            <w:pPr>
              <w:rPr>
                <w:rFonts w:eastAsia="Times New Roman"/>
                <w:color w:val="000000"/>
                <w:kern w:val="0"/>
                <w:sz w:val="16"/>
                <w:szCs w:val="16"/>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447DBAE3" w14:textId="77777777" w:rsidR="00C31723" w:rsidRPr="0060588A" w:rsidRDefault="00C31723"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67779BF" w14:textId="77777777" w:rsidR="00C31723" w:rsidRPr="0060588A" w:rsidRDefault="00C31723"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8661B6" w14:textId="77777777" w:rsidR="00C31723" w:rsidRPr="0060588A" w:rsidRDefault="00C31723"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E5F6E57" w14:textId="7F51FC0E" w:rsidR="00C31723" w:rsidRPr="0060588A" w:rsidRDefault="00C31723"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616D88B4" w14:textId="2FEC42EA" w:rsidR="00C31723" w:rsidRPr="0060588A" w:rsidRDefault="00C31723"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4222438C" w14:textId="61B0DFD7" w:rsidR="00C31723" w:rsidRPr="0060588A" w:rsidRDefault="00622A0A" w:rsidP="001B4032">
            <w:pPr>
              <w:rPr>
                <w:rFonts w:eastAsia="Times New Roman"/>
                <w:color w:val="000000"/>
                <w:kern w:val="0"/>
                <w:sz w:val="18"/>
                <w:szCs w:val="18"/>
                <w:lang w:eastAsia="de-CH"/>
                <w14:ligatures w14:val="none"/>
              </w:rPr>
            </w:pPr>
            <w:sdt>
              <w:sdtPr>
                <w:rPr>
                  <w:rFonts w:eastAsia="Century Gothic" w:cs="Arial"/>
                  <w:sz w:val="14"/>
                  <w:szCs w:val="14"/>
                </w:rPr>
                <w:id w:val="832654340"/>
                <w:date>
                  <w:dateFormat w:val="dd.MM.yyyy"/>
                  <w:lid w:val="de-CH"/>
                  <w:storeMappedDataAs w:val="dateTime"/>
                  <w:calendar w:val="gregorian"/>
                </w:date>
              </w:sdtPr>
              <w:sdtEndPr/>
              <w:sdtContent>
                <w:r w:rsidR="00C31723" w:rsidRPr="0060588A">
                  <w:rPr>
                    <w:rFonts w:eastAsia="Century Gothic" w:cs="Arial"/>
                    <w:sz w:val="14"/>
                    <w:szCs w:val="14"/>
                  </w:rPr>
                  <w:t xml:space="preserve">   Inserisci la data </w:t>
                </w:r>
              </w:sdtContent>
            </w:sdt>
          </w:p>
        </w:tc>
      </w:tr>
      <w:tr w:rsidR="00B71F1B" w:rsidRPr="0060588A" w14:paraId="67238EA7"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30FC8710" w14:textId="2F64A4AF" w:rsidR="00B71F1B" w:rsidRPr="0060588A" w:rsidRDefault="00B71F1B"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b3 </w:t>
            </w:r>
            <w:r w:rsidR="00702E85" w:rsidRPr="00C76450">
              <w:rPr>
                <w:rFonts w:eastAsia="Times New Roman" w:cs="Arial"/>
                <w:color w:val="000000"/>
                <w:sz w:val="20"/>
                <w:szCs w:val="20"/>
              </w:rPr>
              <w:t>Posare sistemi per facciate ventilate con prodotti di piccolo formato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2D64242" w14:textId="4D276812" w:rsidR="00B71F1B" w:rsidRPr="0060588A" w:rsidRDefault="00B71F1B"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B8C8D3"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D213D"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F11228" w14:textId="685C1A55"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left w:val="single" w:sz="4" w:space="0" w:color="auto"/>
              <w:bottom w:val="single" w:sz="4" w:space="0" w:color="auto"/>
              <w:right w:val="single" w:sz="4" w:space="0" w:color="auto"/>
            </w:tcBorders>
            <w:shd w:val="clear" w:color="auto" w:fill="auto"/>
            <w:vAlign w:val="center"/>
            <w:hideMark/>
          </w:tcPr>
          <w:p w14:paraId="735238B5"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567017"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316F167" w14:textId="4275109F" w:rsidR="00B71F1B" w:rsidRPr="0060588A" w:rsidRDefault="00B71F1B"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5237EE75" w14:textId="7F23ECB0" w:rsidR="00B71F1B" w:rsidRPr="00C31723" w:rsidRDefault="00B71F1B" w:rsidP="00B71F1B">
            <w:pPr>
              <w:jc w:val="center"/>
              <w:rPr>
                <w:rFonts w:eastAsia="Times New Roman"/>
                <w:color w:val="000000"/>
                <w:kern w:val="0"/>
                <w:sz w:val="16"/>
                <w:szCs w:val="16"/>
                <w:lang w:eastAsia="de-CH"/>
                <w14:ligatures w14:val="none"/>
              </w:rPr>
            </w:pPr>
            <w:r w:rsidRPr="00C31723">
              <w:rPr>
                <w:rFonts w:eastAsia="Times New Roman"/>
                <w:color w:val="000000"/>
                <w:kern w:val="0"/>
                <w:sz w:val="20"/>
                <w:szCs w:val="20"/>
                <w:lang w:eastAsia="de-CH"/>
                <w14:ligatures w14:val="none"/>
              </w:rPr>
              <w:t>CI</w:t>
            </w:r>
            <w:r w:rsidR="00C31723">
              <w:rPr>
                <w:rFonts w:eastAsia="Times New Roman"/>
                <w:color w:val="000000"/>
                <w:kern w:val="0"/>
                <w:sz w:val="20"/>
                <w:szCs w:val="20"/>
                <w:lang w:eastAsia="de-CH"/>
                <w14:ligatures w14:val="none"/>
              </w:rPr>
              <w:t>4</w:t>
            </w:r>
          </w:p>
        </w:tc>
        <w:tc>
          <w:tcPr>
            <w:tcW w:w="397" w:type="dxa"/>
            <w:vMerge/>
            <w:tcBorders>
              <w:left w:val="single" w:sz="4" w:space="0" w:color="auto"/>
              <w:right w:val="single" w:sz="4" w:space="0" w:color="auto"/>
            </w:tcBorders>
            <w:shd w:val="clear" w:color="auto" w:fill="85A7D1"/>
            <w:noWrap/>
            <w:textDirection w:val="btLr"/>
            <w:vAlign w:val="center"/>
          </w:tcPr>
          <w:p w14:paraId="46C3EA07"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4F5DB1E" w14:textId="3E5C0EE5" w:rsidR="00B71F1B" w:rsidRPr="0060588A" w:rsidRDefault="00B71F1B"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6E4002A" w14:textId="004CCAFA"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hideMark/>
          </w:tcPr>
          <w:p w14:paraId="33E7252C" w14:textId="6E44BFFA" w:rsidR="00B71F1B" w:rsidRPr="0060588A" w:rsidRDefault="00B71F1B"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48E89C62" w14:textId="5B830862"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87106795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1EC42DF3" w14:textId="19660BEA"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4807114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71F1B" w:rsidRPr="0060588A" w14:paraId="002CAD46"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A249287" w14:textId="77777777" w:rsidR="00B71F1B" w:rsidRPr="0060588A" w:rsidRDefault="00B71F1B"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8163A88"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7D0460E"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1C47FA"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200D6"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vAlign w:val="center"/>
          </w:tcPr>
          <w:p w14:paraId="6BE6E25D"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86F4B6"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B66A563" w14:textId="77777777" w:rsidR="00B71F1B" w:rsidRPr="0060588A" w:rsidRDefault="00B71F1B"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6BE39470" w14:textId="2019F3E5"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14C285D9"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595A4BC"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58DD7E09"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443912E2" w14:textId="7DEE8AC0" w:rsidR="00B71F1B" w:rsidRPr="0060588A" w:rsidRDefault="00B71F1B"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6E925DFD" w14:textId="11981DA6"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201209702"/>
                <w:placeholder>
                  <w:docPart w:val="AA6E6D855133418483805C997D33F83B"/>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71F1B" w:rsidRPr="0060588A" w14:paraId="45DF0B69"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CFFFB5E" w14:textId="77777777" w:rsidR="00B71F1B" w:rsidRPr="0060588A" w:rsidRDefault="00B71F1B"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35B340C"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E86BA1"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75CCF6"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44F287"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vAlign w:val="center"/>
          </w:tcPr>
          <w:p w14:paraId="6D18F3F1"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5348A7"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172249" w14:textId="77777777" w:rsidR="00B71F1B" w:rsidRPr="0060588A" w:rsidRDefault="00B71F1B"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98B087C" w14:textId="545ED99E"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75D15F33"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C3E25C7"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773C460A"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5E57EC7C" w14:textId="50781A9B" w:rsidR="00B71F1B" w:rsidRPr="0060588A" w:rsidRDefault="00B71F1B"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1E865180" w14:textId="0044E7E9"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21F16C93" w14:textId="79FD815D" w:rsidR="00B71F1B" w:rsidRPr="0060588A" w:rsidRDefault="00622A0A" w:rsidP="001B4032">
            <w:pPr>
              <w:rPr>
                <w:rFonts w:eastAsia="Times New Roman"/>
                <w:color w:val="000000"/>
                <w:kern w:val="0"/>
                <w:sz w:val="18"/>
                <w:szCs w:val="18"/>
                <w:lang w:eastAsia="de-CH"/>
                <w14:ligatures w14:val="none"/>
              </w:rPr>
            </w:pPr>
            <w:sdt>
              <w:sdtPr>
                <w:rPr>
                  <w:rFonts w:eastAsia="Century Gothic" w:cs="Arial"/>
                  <w:sz w:val="14"/>
                  <w:szCs w:val="14"/>
                </w:rPr>
                <w:id w:val="-173962538"/>
                <w:date>
                  <w:dateFormat w:val="dd.MM.yyyy"/>
                  <w:lid w:val="de-CH"/>
                  <w:storeMappedDataAs w:val="dateTime"/>
                  <w:calendar w:val="gregorian"/>
                </w:date>
              </w:sdtPr>
              <w:sdtEndPr/>
              <w:sdtContent>
                <w:r w:rsidR="00B71F1B" w:rsidRPr="0060588A">
                  <w:rPr>
                    <w:rFonts w:eastAsia="Century Gothic" w:cs="Arial"/>
                    <w:sz w:val="14"/>
                    <w:szCs w:val="14"/>
                  </w:rPr>
                  <w:t xml:space="preserve">   Inserisci la data </w:t>
                </w:r>
              </w:sdtContent>
            </w:sdt>
          </w:p>
        </w:tc>
      </w:tr>
      <w:tr w:rsidR="00B71F1B" w:rsidRPr="0060588A" w14:paraId="58B728F5" w14:textId="77777777" w:rsidTr="00C31723">
        <w:trPr>
          <w:gridAfter w:val="1"/>
          <w:wAfter w:w="15"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8C583FA" w14:textId="0F8EB9D5" w:rsidR="00C31723" w:rsidRPr="0060588A" w:rsidRDefault="00B71F1B" w:rsidP="00C31723">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b4 </w:t>
            </w:r>
            <w:r w:rsidR="00C31723" w:rsidRPr="00C76450">
              <w:rPr>
                <w:rFonts w:eastAsia="Times New Roman" w:cs="Arial"/>
                <w:color w:val="000000"/>
                <w:sz w:val="20"/>
                <w:szCs w:val="20"/>
              </w:rPr>
              <w:t>Posare sistemi per facciate ventilate con prodotti di formato medio-grande</w:t>
            </w:r>
            <w:r w:rsidR="00C31723">
              <w:rPr>
                <w:rFonts w:eastAsia="Times New Roman" w:cs="Arial"/>
                <w:color w:val="000000"/>
                <w:sz w:val="20"/>
                <w:szCs w:val="20"/>
              </w:rPr>
              <w:t xml:space="preserve"> </w:t>
            </w:r>
            <w:r w:rsidR="00C31723" w:rsidRPr="00C76450">
              <w:rPr>
                <w:rFonts w:eastAsia="Times New Roman" w:cs="Arial"/>
                <w:color w:val="000000"/>
                <w:sz w:val="20"/>
                <w:szCs w:val="20"/>
              </w:rPr>
              <w:t>e prodotti profilati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C64D693" w14:textId="6DCF43D2" w:rsidR="00B71F1B" w:rsidRPr="0060588A" w:rsidRDefault="00B71F1B" w:rsidP="001B4032">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388AD8D"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76E6A4"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7B1B7D" w14:textId="306B0B8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left w:val="single" w:sz="4" w:space="0" w:color="auto"/>
              <w:bottom w:val="single" w:sz="4" w:space="0" w:color="auto"/>
              <w:right w:val="single" w:sz="4" w:space="0" w:color="auto"/>
            </w:tcBorders>
            <w:shd w:val="clear" w:color="auto" w:fill="D9D9D9"/>
            <w:textDirection w:val="btLr"/>
            <w:vAlign w:val="center"/>
            <w:hideMark/>
          </w:tcPr>
          <w:p w14:paraId="4EDA5231" w14:textId="39DCC5BA" w:rsidR="00B71F1B" w:rsidRPr="0060588A" w:rsidRDefault="00C31723" w:rsidP="00C31723">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8FFC17"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6C6D37A" w14:textId="292AEEC7" w:rsidR="00B71F1B" w:rsidRPr="0060588A" w:rsidRDefault="00B71F1B"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I/E</w:t>
            </w:r>
          </w:p>
        </w:tc>
        <w:tc>
          <w:tcPr>
            <w:tcW w:w="475"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04ABAFFD" w14:textId="54935E0C" w:rsidR="00B71F1B" w:rsidRPr="0060588A" w:rsidRDefault="00C31723"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w:t>
            </w:r>
            <w:r w:rsidRPr="00C31723">
              <w:rPr>
                <w:rFonts w:eastAsia="Times New Roman"/>
                <w:color w:val="000000"/>
                <w:kern w:val="0"/>
                <w:sz w:val="20"/>
                <w:szCs w:val="20"/>
                <w:lang w:eastAsia="de-CH"/>
                <w14:ligatures w14:val="none"/>
              </w:rPr>
              <w:t>I4&amp;5</w:t>
            </w:r>
          </w:p>
        </w:tc>
        <w:tc>
          <w:tcPr>
            <w:tcW w:w="397" w:type="dxa"/>
            <w:vMerge/>
            <w:tcBorders>
              <w:left w:val="single" w:sz="4" w:space="0" w:color="auto"/>
              <w:right w:val="single" w:sz="4" w:space="0" w:color="auto"/>
            </w:tcBorders>
            <w:shd w:val="clear" w:color="auto" w:fill="85A7D1"/>
            <w:noWrap/>
            <w:textDirection w:val="btLr"/>
            <w:vAlign w:val="center"/>
            <w:hideMark/>
          </w:tcPr>
          <w:p w14:paraId="498B2705" w14:textId="5D3836DC"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A64C7CD" w14:textId="5931D20C" w:rsidR="00B71F1B" w:rsidRPr="0060588A" w:rsidRDefault="00B71F1B"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left w:val="single" w:sz="4" w:space="0" w:color="auto"/>
              <w:bottom w:val="single" w:sz="4" w:space="0" w:color="auto"/>
              <w:right w:val="single" w:sz="4" w:space="0" w:color="auto"/>
            </w:tcBorders>
            <w:shd w:val="clear" w:color="auto" w:fill="auto"/>
            <w:vAlign w:val="center"/>
          </w:tcPr>
          <w:p w14:paraId="0751ED46"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hideMark/>
          </w:tcPr>
          <w:p w14:paraId="6D085C2F" w14:textId="3F7CA055" w:rsidR="00B71F1B" w:rsidRPr="0060588A" w:rsidRDefault="00B71F1B"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18CB03DC" w14:textId="01CBEC4D"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94191601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3F5FC937" w14:textId="15D40825"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77455437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71F1B" w:rsidRPr="0060588A" w14:paraId="602C6BDD"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5AB2104" w14:textId="77777777" w:rsidR="00B71F1B" w:rsidRPr="0060588A" w:rsidRDefault="00B71F1B" w:rsidP="001B4032">
            <w:pPr>
              <w:rPr>
                <w:rFonts w:eastAsia="Times New Roman"/>
                <w:color w:val="000000"/>
                <w:kern w:val="0"/>
                <w:sz w:val="18"/>
                <w:szCs w:val="18"/>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1E3A0C"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FA59C8D"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739DEC"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7E3243"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515B11C6"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C5C62D"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7507FBF" w14:textId="77777777" w:rsidR="00B71F1B" w:rsidRPr="0060588A" w:rsidRDefault="00B71F1B"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right w:val="single" w:sz="4" w:space="0" w:color="auto"/>
            </w:tcBorders>
            <w:shd w:val="clear" w:color="auto" w:fill="D9D9D9"/>
            <w:noWrap/>
            <w:textDirection w:val="btLr"/>
            <w:vAlign w:val="center"/>
          </w:tcPr>
          <w:p w14:paraId="06417C3C"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1947C5F8"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1826919"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vAlign w:val="center"/>
          </w:tcPr>
          <w:p w14:paraId="3306D227"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27B8F591" w14:textId="18631554" w:rsidR="00B71F1B" w:rsidRPr="0060588A" w:rsidRDefault="00B71F1B"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5441176C" w14:textId="4D35463F"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909603360"/>
                <w:placeholder>
                  <w:docPart w:val="DC31AB6572654A0A9956D750267ECBA8"/>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71F1B" w:rsidRPr="0060588A" w14:paraId="125EADAF" w14:textId="77777777" w:rsidTr="00C31723">
        <w:trPr>
          <w:gridAfter w:val="1"/>
          <w:wAfter w:w="15"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2332F120" w14:textId="77777777" w:rsidR="00B71F1B" w:rsidRPr="0060588A" w:rsidRDefault="00B71F1B"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592B6B"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E39D10"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0D2597"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167BCDD"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43C54E2A"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547FF9"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BBE1759" w14:textId="77777777" w:rsidR="00B71F1B" w:rsidRPr="0060588A" w:rsidRDefault="00B71F1B"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D9D9D9"/>
            <w:noWrap/>
            <w:textDirection w:val="btLr"/>
            <w:vAlign w:val="center"/>
          </w:tcPr>
          <w:p w14:paraId="26928B66"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5EFA9F45" w14:textId="77777777" w:rsidR="00B71F1B" w:rsidRPr="0060588A" w:rsidRDefault="00B71F1B"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BD0464" w14:textId="77777777" w:rsidR="00B71F1B" w:rsidRPr="0060588A" w:rsidRDefault="00B71F1B"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vAlign w:val="center"/>
          </w:tcPr>
          <w:p w14:paraId="215E4081" w14:textId="77777777" w:rsidR="00B71F1B" w:rsidRPr="0060588A" w:rsidRDefault="00B71F1B"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37DD55FA" w14:textId="003B8ACC" w:rsidR="00B71F1B" w:rsidRPr="0060588A" w:rsidRDefault="00B71F1B"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300EE58C" w14:textId="77DC126A" w:rsidR="00B71F1B" w:rsidRPr="0060588A" w:rsidRDefault="00B71F1B"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46890A58" w14:textId="3F0D2D79" w:rsidR="00B71F1B" w:rsidRPr="0060588A" w:rsidRDefault="00622A0A" w:rsidP="001B4032">
            <w:pPr>
              <w:rPr>
                <w:rFonts w:eastAsia="Times New Roman"/>
                <w:color w:val="000000"/>
                <w:kern w:val="0"/>
                <w:sz w:val="18"/>
                <w:szCs w:val="18"/>
                <w:lang w:eastAsia="de-CH"/>
                <w14:ligatures w14:val="none"/>
              </w:rPr>
            </w:pPr>
            <w:sdt>
              <w:sdtPr>
                <w:rPr>
                  <w:rFonts w:eastAsia="Century Gothic" w:cs="Arial"/>
                  <w:sz w:val="14"/>
                  <w:szCs w:val="14"/>
                </w:rPr>
                <w:id w:val="-669874164"/>
                <w:date>
                  <w:dateFormat w:val="dd.MM.yyyy"/>
                  <w:lid w:val="de-CH"/>
                  <w:storeMappedDataAs w:val="dateTime"/>
                  <w:calendar w:val="gregorian"/>
                </w:date>
              </w:sdtPr>
              <w:sdtEndPr/>
              <w:sdtContent>
                <w:r w:rsidR="00B71F1B" w:rsidRPr="0060588A">
                  <w:rPr>
                    <w:rFonts w:eastAsia="Century Gothic" w:cs="Arial"/>
                    <w:sz w:val="14"/>
                    <w:szCs w:val="14"/>
                  </w:rPr>
                  <w:t xml:space="preserve">   Inserisci la data </w:t>
                </w:r>
              </w:sdtContent>
            </w:sdt>
          </w:p>
        </w:tc>
      </w:tr>
    </w:tbl>
    <w:p w14:paraId="2874A0AF" w14:textId="77777777" w:rsidR="003C3C55" w:rsidRDefault="003C3C55">
      <w:r>
        <w:br w:type="page"/>
      </w:r>
    </w:p>
    <w:tbl>
      <w:tblPr>
        <w:tblW w:w="14402" w:type="dxa"/>
        <w:tblInd w:w="-10" w:type="dxa"/>
        <w:tblLayout w:type="fixed"/>
        <w:tblCellMar>
          <w:left w:w="70" w:type="dxa"/>
          <w:right w:w="70" w:type="dxa"/>
        </w:tblCellMar>
        <w:tblLook w:val="04A0" w:firstRow="1" w:lastRow="0" w:firstColumn="1" w:lastColumn="0" w:noHBand="0" w:noVBand="1"/>
      </w:tblPr>
      <w:tblGrid>
        <w:gridCol w:w="6101"/>
        <w:gridCol w:w="396"/>
        <w:gridCol w:w="396"/>
        <w:gridCol w:w="397"/>
        <w:gridCol w:w="405"/>
        <w:gridCol w:w="397"/>
        <w:gridCol w:w="397"/>
        <w:gridCol w:w="397"/>
        <w:gridCol w:w="397"/>
        <w:gridCol w:w="397"/>
        <w:gridCol w:w="397"/>
        <w:gridCol w:w="402"/>
        <w:gridCol w:w="357"/>
        <w:gridCol w:w="40"/>
        <w:gridCol w:w="885"/>
        <w:gridCol w:w="685"/>
        <w:gridCol w:w="1942"/>
        <w:gridCol w:w="14"/>
      </w:tblGrid>
      <w:tr w:rsidR="00C22C2A" w:rsidRPr="0060588A" w14:paraId="1A83B856" w14:textId="77777777" w:rsidTr="00652087">
        <w:trPr>
          <w:gridAfter w:val="1"/>
          <w:wAfter w:w="14" w:type="dxa"/>
          <w:cantSplit/>
          <w:trHeight w:val="227"/>
        </w:trPr>
        <w:tc>
          <w:tcPr>
            <w:tcW w:w="6101" w:type="dxa"/>
            <w:vMerge w:val="restart"/>
            <w:tcBorders>
              <w:top w:val="single" w:sz="4" w:space="0" w:color="auto"/>
              <w:left w:val="single" w:sz="4" w:space="0" w:color="auto"/>
              <w:right w:val="single" w:sz="4" w:space="0" w:color="auto"/>
            </w:tcBorders>
            <w:shd w:val="clear" w:color="auto" w:fill="auto"/>
            <w:vAlign w:val="center"/>
          </w:tcPr>
          <w:p w14:paraId="7C4A5019" w14:textId="32C0C5E5" w:rsidR="00C22C2A" w:rsidRPr="0060588A" w:rsidRDefault="00C22C2A" w:rsidP="00130259">
            <w:pPr>
              <w:rPr>
                <w:rFonts w:eastAsia="Times New Roman"/>
                <w:color w:val="000000"/>
                <w:kern w:val="0"/>
                <w:sz w:val="20"/>
                <w:szCs w:val="20"/>
                <w:lang w:eastAsia="de-CH"/>
                <w14:ligatures w14:val="none"/>
              </w:rPr>
            </w:pPr>
          </w:p>
        </w:tc>
        <w:tc>
          <w:tcPr>
            <w:tcW w:w="118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9EFB9C8" w14:textId="68950AEC"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CB6FA50" w14:textId="437BFCEE"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191"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62AD7B91" w14:textId="39AC6086"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6" w:type="dxa"/>
            <w:gridSpan w:val="4"/>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46A65D5" w14:textId="0332A68C"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3512" w:type="dxa"/>
            <w:gridSpan w:val="3"/>
            <w:vMerge w:val="restart"/>
            <w:tcBorders>
              <w:top w:val="single" w:sz="4" w:space="0" w:color="auto"/>
              <w:left w:val="single" w:sz="4" w:space="0" w:color="auto"/>
              <w:right w:val="single" w:sz="4" w:space="0" w:color="auto"/>
            </w:tcBorders>
            <w:shd w:val="clear" w:color="auto" w:fill="auto"/>
            <w:vAlign w:val="bottom"/>
          </w:tcPr>
          <w:p w14:paraId="1D532A1F" w14:textId="77777777" w:rsidR="00C22C2A" w:rsidRPr="0060588A" w:rsidRDefault="00C22C2A" w:rsidP="00130259">
            <w:pPr>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C22C2A" w:rsidRPr="0060588A" w14:paraId="2D5B7119" w14:textId="77777777" w:rsidTr="00652087">
        <w:trPr>
          <w:gridAfter w:val="1"/>
          <w:wAfter w:w="14" w:type="dxa"/>
          <w:cantSplit/>
          <w:trHeight w:val="850"/>
        </w:trPr>
        <w:tc>
          <w:tcPr>
            <w:tcW w:w="6101" w:type="dxa"/>
            <w:vMerge/>
            <w:tcBorders>
              <w:left w:val="single" w:sz="4" w:space="0" w:color="auto"/>
              <w:bottom w:val="single" w:sz="4" w:space="0" w:color="auto"/>
              <w:right w:val="single" w:sz="4" w:space="0" w:color="auto"/>
            </w:tcBorders>
            <w:vAlign w:val="center"/>
            <w:hideMark/>
          </w:tcPr>
          <w:p w14:paraId="4A43833F" w14:textId="77777777" w:rsidR="00C22C2A" w:rsidRPr="0060588A" w:rsidRDefault="00C22C2A" w:rsidP="00130259">
            <w:pPr>
              <w:rPr>
                <w:rFonts w:eastAsia="Times New Roman"/>
                <w:color w:val="000000"/>
                <w:kern w:val="0"/>
                <w:sz w:val="20"/>
                <w:szCs w:val="20"/>
                <w:lang w:eastAsia="de-CH"/>
                <w14:ligatures w14:val="none"/>
              </w:rPr>
            </w:pPr>
          </w:p>
        </w:tc>
        <w:tc>
          <w:tcPr>
            <w:tcW w:w="396"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B0EF715" w14:textId="0ABFC61A"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6"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829A963" w14:textId="26963CC3"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6153FCC0" w14:textId="2F37AF18"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E143E05" w14:textId="215A8BF8"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99C31B7" w14:textId="217656B2"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82C028A" w14:textId="1FEA8707"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B6A1F6D" w14:textId="6705145E"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61449ABF" w14:textId="036CCB9F"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FF17EDC" w14:textId="5B8CB9DF"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0E9C7FDD" w14:textId="2A484247"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02"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4E1EEC5" w14:textId="3592377A"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A91B8DD" w14:textId="1EFC0966"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512" w:type="dxa"/>
            <w:gridSpan w:val="3"/>
            <w:vMerge/>
            <w:tcBorders>
              <w:left w:val="single" w:sz="4" w:space="0" w:color="auto"/>
              <w:right w:val="single" w:sz="4" w:space="0" w:color="auto"/>
            </w:tcBorders>
            <w:shd w:val="clear" w:color="auto" w:fill="auto"/>
            <w:vAlign w:val="center"/>
          </w:tcPr>
          <w:p w14:paraId="61B9BB83" w14:textId="77777777" w:rsidR="00C22C2A" w:rsidRPr="0060588A" w:rsidRDefault="00C22C2A" w:rsidP="00130259">
            <w:pPr>
              <w:spacing w:after="60"/>
              <w:ind w:right="1212"/>
              <w:rPr>
                <w:rFonts w:eastAsia="Times New Roman"/>
                <w:color w:val="000000"/>
                <w:kern w:val="0"/>
                <w:sz w:val="20"/>
                <w:szCs w:val="20"/>
                <w:lang w:eastAsia="de-CH"/>
                <w14:ligatures w14:val="none"/>
              </w:rPr>
            </w:pPr>
          </w:p>
        </w:tc>
      </w:tr>
      <w:tr w:rsidR="00C22C2A" w:rsidRPr="0060588A" w14:paraId="2A4E21CC" w14:textId="77777777" w:rsidTr="00652087">
        <w:trPr>
          <w:cantSplit/>
          <w:trHeight w:val="227"/>
        </w:trPr>
        <w:tc>
          <w:tcPr>
            <w:tcW w:w="14402" w:type="dxa"/>
            <w:gridSpan w:val="18"/>
            <w:tcBorders>
              <w:top w:val="single" w:sz="4" w:space="0" w:color="auto"/>
              <w:left w:val="single" w:sz="4" w:space="0" w:color="auto"/>
              <w:bottom w:val="single" w:sz="4" w:space="0" w:color="auto"/>
            </w:tcBorders>
            <w:shd w:val="clear" w:color="000000" w:fill="595959"/>
            <w:vAlign w:val="center"/>
            <w:hideMark/>
          </w:tcPr>
          <w:p w14:paraId="54BB2382" w14:textId="68878754"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c </w:t>
            </w:r>
            <w:r w:rsidR="00C46216" w:rsidRPr="00C76450">
              <w:rPr>
                <w:rFonts w:eastAsia="Times New Roman" w:cs="Arial"/>
                <w:color w:val="FFFFFF"/>
                <w:sz w:val="20"/>
                <w:szCs w:val="20"/>
              </w:rPr>
              <w:t>Manutenzione e smontaggio di sistemi per facciate</w:t>
            </w:r>
          </w:p>
        </w:tc>
      </w:tr>
      <w:tr w:rsidR="00362E57" w:rsidRPr="0060588A" w14:paraId="4CC1D65A" w14:textId="77777777" w:rsidTr="000C71FB">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2735459" w14:textId="1378700E" w:rsidR="00362E57" w:rsidRPr="0060588A" w:rsidRDefault="00362E57" w:rsidP="00E41093">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c1 </w:t>
            </w:r>
            <w:r w:rsidR="00BC4365" w:rsidRPr="00C76450">
              <w:rPr>
                <w:rFonts w:eastAsia="Times New Roman" w:cs="Arial"/>
                <w:color w:val="000000"/>
                <w:sz w:val="20"/>
                <w:szCs w:val="20"/>
              </w:rPr>
              <w:t>Effettuare la manutenzione dei rivestimenti per facciate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778783" w14:textId="1D510D9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D969ABD"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5BAF8BC"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0E5275A" w14:textId="2F69DF09"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223867B" w14:textId="0B9E1E96"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7EAEDE8"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B5B339" w14:textId="6046E017" w:rsidR="00362E57" w:rsidRPr="0060588A" w:rsidRDefault="00362E5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37A978A9" w14:textId="731AEA0C" w:rsidR="00362E57" w:rsidRPr="0060588A" w:rsidRDefault="00362E57" w:rsidP="000A43D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r>
              <w:rPr>
                <w:rFonts w:eastAsia="Times New Roman"/>
                <w:color w:val="000000"/>
                <w:kern w:val="0"/>
                <w:sz w:val="20"/>
                <w:szCs w:val="20"/>
                <w:lang w:eastAsia="de-CH"/>
                <w14:ligatures w14:val="none"/>
              </w:rPr>
              <w:t>CI</w:t>
            </w:r>
            <w:r w:rsidR="000C71FB">
              <w:rPr>
                <w:rFonts w:eastAsia="Times New Roman"/>
                <w:color w:val="000000"/>
                <w:kern w:val="0"/>
                <w:sz w:val="20"/>
                <w:szCs w:val="20"/>
                <w:lang w:eastAsia="de-CH"/>
                <w14:ligatures w14:val="none"/>
              </w:rPr>
              <w:t>4</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7B86B4E5" w14:textId="4103652A" w:rsidR="00362E57" w:rsidRPr="0060588A" w:rsidRDefault="00362E57" w:rsidP="00E41093">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40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9D6BCA9" w14:textId="52CA4276"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E1088D2"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E1154DC"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p w14:paraId="1B5DA9A5" w14:textId="09F15BE9"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1570" w:type="dxa"/>
            <w:gridSpan w:val="2"/>
            <w:tcBorders>
              <w:top w:val="single" w:sz="4" w:space="0" w:color="auto"/>
              <w:left w:val="single" w:sz="4" w:space="0" w:color="auto"/>
            </w:tcBorders>
            <w:shd w:val="clear" w:color="auto" w:fill="auto"/>
            <w:vAlign w:val="center"/>
          </w:tcPr>
          <w:p w14:paraId="63B8DD66" w14:textId="253FEC5B"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8651085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46127290" w14:textId="61363FB0"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7441366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362E57" w:rsidRPr="0060588A" w14:paraId="73738F6B" w14:textId="77777777" w:rsidTr="000C71FB">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34924F2" w14:textId="77777777" w:rsidR="00362E57" w:rsidRPr="0060588A" w:rsidRDefault="00362E57" w:rsidP="00E41093">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681B211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73D2677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9D946AE"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auto"/>
            <w:noWrap/>
            <w:textDirection w:val="btLr"/>
            <w:vAlign w:val="center"/>
          </w:tcPr>
          <w:p w14:paraId="4F796F6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0B4B039"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2ED92558"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5B7A6202"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010EBF2F" w14:textId="1D90E331"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vAlign w:val="center"/>
          </w:tcPr>
          <w:p w14:paraId="2DC91EC7" w14:textId="121C3F3D"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17AE94AF"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1F8ABB21"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839B000" w14:textId="3C40D3AD" w:rsidR="00362E57" w:rsidRPr="0060588A" w:rsidRDefault="00362E57" w:rsidP="00E41093">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3A4B3D18" w14:textId="30FFB628"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7817711"/>
                <w:placeholder>
                  <w:docPart w:val="23A94778C4804D88A41BE8C2D949B29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362E57" w:rsidRPr="0060588A" w14:paraId="13830511" w14:textId="77777777" w:rsidTr="000C71FB">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351E393" w14:textId="77777777" w:rsidR="00362E57" w:rsidRPr="0060588A" w:rsidRDefault="00362E57" w:rsidP="00E41093">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9440DD"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893C8C"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E48DAA"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F1BA58C"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2AAD030"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01A398"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EDD61D"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323BCC7C" w14:textId="395A3A2B"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vAlign w:val="center"/>
          </w:tcPr>
          <w:p w14:paraId="3B20827F" w14:textId="584CEB05"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B069E"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79DC5A"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6073354" w14:textId="5CF7E5D5" w:rsidR="00362E57" w:rsidRPr="0060588A" w:rsidRDefault="00362E57" w:rsidP="00E41093">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1622CA42" w14:textId="372AE224"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4FB5FBA0" w14:textId="3DCC1E12" w:rsidR="00362E57" w:rsidRPr="0060588A" w:rsidRDefault="00622A0A" w:rsidP="00E41093">
            <w:pPr>
              <w:rPr>
                <w:rFonts w:eastAsia="Times New Roman"/>
                <w:color w:val="000000"/>
                <w:kern w:val="0"/>
                <w:sz w:val="14"/>
                <w:szCs w:val="14"/>
                <w:lang w:eastAsia="de-CH"/>
                <w14:ligatures w14:val="none"/>
              </w:rPr>
            </w:pPr>
            <w:sdt>
              <w:sdtPr>
                <w:rPr>
                  <w:rFonts w:eastAsia="Century Gothic" w:cs="Arial"/>
                  <w:sz w:val="14"/>
                  <w:szCs w:val="14"/>
                </w:rPr>
                <w:id w:val="1767506303"/>
                <w:date>
                  <w:dateFormat w:val="dd.MM.yyyy"/>
                  <w:lid w:val="de-CH"/>
                  <w:storeMappedDataAs w:val="dateTime"/>
                  <w:calendar w:val="gregorian"/>
                </w:date>
              </w:sdtPr>
              <w:sdtEndPr/>
              <w:sdtContent>
                <w:r w:rsidR="00362E57" w:rsidRPr="0060588A">
                  <w:rPr>
                    <w:rFonts w:eastAsia="Century Gothic" w:cs="Arial"/>
                    <w:sz w:val="14"/>
                    <w:szCs w:val="14"/>
                  </w:rPr>
                  <w:t xml:space="preserve">   Inserisci la data </w:t>
                </w:r>
              </w:sdtContent>
            </w:sdt>
          </w:p>
        </w:tc>
      </w:tr>
      <w:tr w:rsidR="00362E57" w:rsidRPr="0060588A" w14:paraId="095C5796" w14:textId="77777777" w:rsidTr="000C71FB">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4660BC8" w14:textId="0C53476B" w:rsidR="00362E57" w:rsidRPr="0060588A" w:rsidRDefault="00362E57" w:rsidP="00E41093">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c2 </w:t>
            </w:r>
            <w:r w:rsidR="00FE786E" w:rsidRPr="00C76450">
              <w:rPr>
                <w:rFonts w:eastAsia="Times New Roman" w:cs="Arial"/>
                <w:color w:val="000000"/>
                <w:sz w:val="20"/>
                <w:szCs w:val="20"/>
              </w:rPr>
              <w:t>Smontare i sistemi per facciate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9DED0BE" w14:textId="10D80CA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3FB0819"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072A9B0"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9E46921" w14:textId="2EBAA405" w:rsidR="00362E57" w:rsidRPr="0060588A" w:rsidRDefault="000C71FB"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textDirection w:val="btLr"/>
            <w:vAlign w:val="center"/>
            <w:hideMark/>
          </w:tcPr>
          <w:p w14:paraId="5AA1E690" w14:textId="0BEADCF6" w:rsidR="00362E57" w:rsidRPr="0060588A" w:rsidRDefault="000C71FB" w:rsidP="000C71FB">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01703DF" w14:textId="77777777" w:rsidR="00362E57" w:rsidRPr="0060588A" w:rsidRDefault="00362E57" w:rsidP="002322F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DFC4885" w14:textId="522BB7F2" w:rsidR="00362E57" w:rsidRPr="0060588A" w:rsidRDefault="00362E5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000C71FB">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3276ED3C" w14:textId="37DF7F7D" w:rsidR="00362E57" w:rsidRPr="0060588A" w:rsidRDefault="000C71FB"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CI4&amp;5</w:t>
            </w: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hideMark/>
          </w:tcPr>
          <w:p w14:paraId="1777E540" w14:textId="048A288E"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DA2828B" w14:textId="0D78DCA1"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E76F47A"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48DA80B" w14:textId="045835AF" w:rsidR="00362E57" w:rsidRPr="0060588A" w:rsidRDefault="00362E57" w:rsidP="00E41093">
            <w:pPr>
              <w:jc w:val="center"/>
              <w:rPr>
                <w:rFonts w:eastAsia="Times New Roman"/>
                <w:color w:val="000000"/>
                <w:kern w:val="0"/>
                <w:sz w:val="20"/>
                <w:szCs w:val="20"/>
                <w:lang w:eastAsia="de-CH"/>
                <w14:ligatures w14:val="none"/>
              </w:rPr>
            </w:pPr>
          </w:p>
        </w:tc>
        <w:tc>
          <w:tcPr>
            <w:tcW w:w="1570" w:type="dxa"/>
            <w:gridSpan w:val="2"/>
            <w:tcBorders>
              <w:top w:val="single" w:sz="4" w:space="0" w:color="auto"/>
              <w:left w:val="single" w:sz="4" w:space="0" w:color="auto"/>
            </w:tcBorders>
            <w:shd w:val="clear" w:color="auto" w:fill="auto"/>
            <w:vAlign w:val="center"/>
          </w:tcPr>
          <w:p w14:paraId="409A8AAF" w14:textId="48A10683" w:rsidR="00362E57" w:rsidRPr="0060588A" w:rsidRDefault="00362E57" w:rsidP="00E41093">
            <w:pPr>
              <w:rPr>
                <w:rFonts w:eastAsia="Century Gothic" w:cs="Arial"/>
                <w:sz w:val="14"/>
                <w:szCs w:val="14"/>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37824496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03C7217C" w14:textId="299797AE" w:rsidR="00362E57" w:rsidRPr="0060588A" w:rsidRDefault="00362E57" w:rsidP="00E41093">
            <w:pPr>
              <w:rPr>
                <w:rFonts w:eastAsia="Century Gothic" w:cs="Arial"/>
                <w:sz w:val="14"/>
                <w:szCs w:val="14"/>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524077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362E57" w:rsidRPr="0060588A" w14:paraId="1CDD5D53" w14:textId="77777777" w:rsidTr="000C71FB">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698B82F" w14:textId="77777777" w:rsidR="00362E57" w:rsidRPr="0060588A" w:rsidRDefault="00362E57" w:rsidP="00E41093">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DEC0BD"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B94C815"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5CCBB07"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A2FB683"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5379978E" w14:textId="77777777" w:rsidR="00362E57" w:rsidRPr="0060588A" w:rsidRDefault="00362E57" w:rsidP="00E41093">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B805DD"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0C5E2FB"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noWrap/>
            <w:textDirection w:val="btLr"/>
            <w:vAlign w:val="center"/>
          </w:tcPr>
          <w:p w14:paraId="42A155A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4260CB47"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6634AA5"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336C56"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1D01BA0" w14:textId="77777777" w:rsidR="00362E57" w:rsidRPr="0060588A" w:rsidRDefault="00362E57" w:rsidP="00E41093">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609A5C8C" w14:textId="762742D6"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706840723"/>
                <w:placeholder>
                  <w:docPart w:val="5409CCF6A9AC4CB6AF467AC3DA6E729A"/>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362E57" w:rsidRPr="0060588A" w14:paraId="32790C91" w14:textId="77777777" w:rsidTr="000C71FB">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51F34B" w14:textId="77777777" w:rsidR="00362E57" w:rsidRPr="0060588A" w:rsidRDefault="00362E57" w:rsidP="00E41093">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EF82A7"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7404A0"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E264A9"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53C8ED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F41D4EF" w14:textId="77777777" w:rsidR="00362E57" w:rsidRPr="0060588A" w:rsidRDefault="00362E57" w:rsidP="00E41093">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B929916"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207A6A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4A9211D7"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60C33A86"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CA90337"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D3B55"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A0A0A5D" w14:textId="77777777" w:rsidR="00362E57" w:rsidRPr="0060588A" w:rsidRDefault="00362E57" w:rsidP="00E41093">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249B987F" w14:textId="0103E9AA"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0035FEB5" w14:textId="27E742EA" w:rsidR="00362E57" w:rsidRPr="0060588A" w:rsidRDefault="00622A0A" w:rsidP="00E41093">
            <w:pPr>
              <w:autoSpaceDE w:val="0"/>
              <w:autoSpaceDN w:val="0"/>
              <w:adjustRightInd w:val="0"/>
              <w:contextualSpacing/>
              <w:rPr>
                <w:rFonts w:eastAsia="Century Gothic" w:cs="Arial"/>
                <w:sz w:val="14"/>
                <w:szCs w:val="14"/>
              </w:rPr>
            </w:pPr>
            <w:sdt>
              <w:sdtPr>
                <w:rPr>
                  <w:rFonts w:eastAsia="Century Gothic" w:cs="Arial"/>
                  <w:sz w:val="14"/>
                  <w:szCs w:val="14"/>
                </w:rPr>
                <w:id w:val="-1141565572"/>
                <w:date>
                  <w:dateFormat w:val="dd.MM.yyyy"/>
                  <w:lid w:val="de-CH"/>
                  <w:storeMappedDataAs w:val="dateTime"/>
                  <w:calendar w:val="gregorian"/>
                </w:date>
              </w:sdtPr>
              <w:sdtEndPr/>
              <w:sdtContent>
                <w:r w:rsidR="00362E57" w:rsidRPr="0060588A">
                  <w:rPr>
                    <w:rFonts w:eastAsia="Century Gothic" w:cs="Arial"/>
                    <w:sz w:val="14"/>
                    <w:szCs w:val="14"/>
                  </w:rPr>
                  <w:t xml:space="preserve">   Inserisci la data </w:t>
                </w:r>
              </w:sdtContent>
            </w:sdt>
          </w:p>
        </w:tc>
      </w:tr>
      <w:tr w:rsidR="00C22C2A" w:rsidRPr="0060588A" w14:paraId="3F96B327" w14:textId="77777777" w:rsidTr="00652087">
        <w:trPr>
          <w:gridAfter w:val="5"/>
          <w:wAfter w:w="3566" w:type="dxa"/>
          <w:trHeight w:val="170"/>
        </w:trPr>
        <w:tc>
          <w:tcPr>
            <w:tcW w:w="10836" w:type="dxa"/>
            <w:gridSpan w:val="13"/>
            <w:shd w:val="clear" w:color="auto" w:fill="auto"/>
            <w:hideMark/>
          </w:tcPr>
          <w:p w14:paraId="5F8655CE" w14:textId="5ECDB5E6"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I = Le persone in formazione sono gradualmente introdotte alle CO (mostrare, esercitare).</w:t>
            </w:r>
          </w:p>
        </w:tc>
      </w:tr>
      <w:tr w:rsidR="00C22C2A" w:rsidRPr="0060588A" w14:paraId="711F9187" w14:textId="77777777" w:rsidTr="00652087">
        <w:trPr>
          <w:gridAfter w:val="5"/>
          <w:wAfter w:w="3566" w:type="dxa"/>
          <w:trHeight w:val="170"/>
        </w:trPr>
        <w:tc>
          <w:tcPr>
            <w:tcW w:w="10836" w:type="dxa"/>
            <w:gridSpan w:val="13"/>
            <w:shd w:val="clear" w:color="auto" w:fill="auto"/>
            <w:hideMark/>
          </w:tcPr>
          <w:p w14:paraId="1363A78D" w14:textId="5ECC0C71"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 xml:space="preserve">E = Entro la fine del semestre, le persone in formazione sanno eseguire autonomamente la CO. </w:t>
            </w:r>
          </w:p>
        </w:tc>
      </w:tr>
      <w:tr w:rsidR="00C22C2A" w:rsidRPr="0060588A" w14:paraId="33DA6965" w14:textId="77777777" w:rsidTr="00652087">
        <w:trPr>
          <w:gridAfter w:val="5"/>
          <w:wAfter w:w="3566" w:type="dxa"/>
          <w:trHeight w:val="170"/>
        </w:trPr>
        <w:tc>
          <w:tcPr>
            <w:tcW w:w="10836" w:type="dxa"/>
            <w:gridSpan w:val="13"/>
            <w:shd w:val="clear" w:color="auto" w:fill="auto"/>
            <w:hideMark/>
          </w:tcPr>
          <w:p w14:paraId="631EE8EB" w14:textId="6AC46DD7"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L = Lezioni in scuola professionale (SP)</w:t>
            </w:r>
          </w:p>
        </w:tc>
      </w:tr>
      <w:tr w:rsidR="00C22C2A" w:rsidRPr="0060588A" w14:paraId="68D4CEA7" w14:textId="77777777" w:rsidTr="00652087">
        <w:trPr>
          <w:gridAfter w:val="5"/>
          <w:wAfter w:w="3566" w:type="dxa"/>
          <w:trHeight w:val="170"/>
        </w:trPr>
        <w:tc>
          <w:tcPr>
            <w:tcW w:w="10836" w:type="dxa"/>
            <w:gridSpan w:val="13"/>
            <w:shd w:val="clear" w:color="auto" w:fill="auto"/>
            <w:hideMark/>
          </w:tcPr>
          <w:p w14:paraId="0FA106CE" w14:textId="77777777" w:rsidR="00C22C2A" w:rsidRDefault="00C22C2A" w:rsidP="000C4599">
            <w:pPr>
              <w:rPr>
                <w:rFonts w:eastAsia="Times New Roman" w:cs="Arial"/>
                <w:color w:val="000000"/>
                <w:sz w:val="20"/>
                <w:szCs w:val="20"/>
              </w:rPr>
            </w:pPr>
            <w:r w:rsidRPr="0060588A">
              <w:rPr>
                <w:rFonts w:eastAsia="Times New Roman" w:cs="Arial"/>
                <w:color w:val="000000"/>
                <w:sz w:val="20"/>
                <w:szCs w:val="20"/>
              </w:rPr>
              <w:t>CI = Corsi interaziendali</w:t>
            </w:r>
          </w:p>
          <w:p w14:paraId="5D0A225A" w14:textId="60AE17E6" w:rsidR="00C22C2A" w:rsidRPr="0060588A" w:rsidRDefault="00C22C2A" w:rsidP="000C4599">
            <w:pPr>
              <w:rPr>
                <w:rFonts w:eastAsia="Times New Roman"/>
                <w:color w:val="000000"/>
                <w:kern w:val="0"/>
                <w:sz w:val="20"/>
                <w:szCs w:val="20"/>
                <w:lang w:eastAsia="de-CH"/>
                <w14:ligatures w14:val="none"/>
              </w:rPr>
            </w:pPr>
          </w:p>
        </w:tc>
      </w:tr>
    </w:tbl>
    <w:p w14:paraId="4B431BBE" w14:textId="77777777" w:rsidR="00391BFE" w:rsidRPr="0060588A" w:rsidRDefault="00391BFE" w:rsidP="00391BFE">
      <w:pPr>
        <w:rPr>
          <w:rFonts w:eastAsia="Calibri"/>
          <w:sz w:val="10"/>
          <w:szCs w:val="10"/>
        </w:rPr>
      </w:pPr>
    </w:p>
    <w:p w14:paraId="5E9F1E5B" w14:textId="77777777" w:rsidR="009B7D7C" w:rsidRPr="0060588A" w:rsidRDefault="009B7D7C">
      <w:pPr>
        <w:sectPr w:rsidR="009B7D7C" w:rsidRPr="0060588A" w:rsidSect="000B043B">
          <w:pgSz w:w="16838" w:h="11906" w:orient="landscape" w:code="9"/>
          <w:pgMar w:top="1236" w:right="851" w:bottom="851" w:left="1134" w:header="567" w:footer="284" w:gutter="0"/>
          <w:cols w:space="708"/>
          <w:docGrid w:linePitch="360"/>
        </w:sectPr>
      </w:pPr>
    </w:p>
    <w:p w14:paraId="20D8C79D" w14:textId="35E776FF" w:rsidR="009973CC" w:rsidRPr="0060588A" w:rsidRDefault="009973CC" w:rsidP="009F32D8">
      <w:pPr>
        <w:pStyle w:val="berschrift1"/>
      </w:pPr>
      <w:bookmarkStart w:id="22" w:name="_Toc152777065"/>
      <w:bookmarkStart w:id="23" w:name="_Toc152828106"/>
      <w:bookmarkStart w:id="24" w:name="_Toc170906165"/>
      <w:r w:rsidRPr="0060588A">
        <w:lastRenderedPageBreak/>
        <w:t>Lista di controllo per l'implementazione pratica dell'istruzione</w:t>
      </w:r>
      <w:bookmarkEnd w:id="22"/>
      <w:bookmarkEnd w:id="23"/>
      <w:bookmarkEnd w:id="24"/>
    </w:p>
    <w:p w14:paraId="6F8F0C3F" w14:textId="0464F73B" w:rsidR="009F32D8" w:rsidRPr="0060588A" w:rsidRDefault="006B498F" w:rsidP="009F32D8">
      <w:pPr>
        <w:pStyle w:val="berschrift2"/>
      </w:pPr>
      <w:bookmarkStart w:id="25" w:name="_Toc170906166"/>
      <w:r w:rsidRPr="0060588A">
        <w:t>Campo di competenze operative e operative interprofessionali</w:t>
      </w:r>
      <w:bookmarkEnd w:id="25"/>
    </w:p>
    <w:p w14:paraId="28B0E57C" w14:textId="77777777" w:rsidR="009973CC" w:rsidRPr="0060588A" w:rsidRDefault="009973CC" w:rsidP="009973CC">
      <w:pPr>
        <w:rPr>
          <w:rFonts w:eastAsia="Century Gothic" w:cs="Times New Roman"/>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038FBF6C" w14:textId="77777777" w:rsidTr="009B7D7C">
        <w:trPr>
          <w:trHeight w:val="283"/>
        </w:trPr>
        <w:tc>
          <w:tcPr>
            <w:tcW w:w="10065" w:type="dxa"/>
            <w:tcBorders>
              <w:top w:val="single" w:sz="4" w:space="0" w:color="auto"/>
              <w:left w:val="single" w:sz="4" w:space="0" w:color="auto"/>
              <w:bottom w:val="single" w:sz="4" w:space="0" w:color="auto"/>
              <w:right w:val="single" w:sz="4" w:space="0" w:color="auto"/>
            </w:tcBorders>
            <w:shd w:val="clear" w:color="auto" w:fill="4F81BD"/>
            <w:hideMark/>
          </w:tcPr>
          <w:p w14:paraId="256089B6" w14:textId="4607529E" w:rsidR="009973CC" w:rsidRPr="0060588A" w:rsidRDefault="0084251A" w:rsidP="00587321">
            <w:pPr>
              <w:ind w:right="2008"/>
              <w:jc w:val="center"/>
              <w:rPr>
                <w:rFonts w:eastAsia="Century Gothic" w:cs="Times New Roman"/>
                <w:b/>
                <w:kern w:val="0"/>
                <w:sz w:val="20"/>
                <w:szCs w:val="20"/>
                <w:lang w:eastAsia="de-CH"/>
                <w14:ligatures w14:val="none"/>
              </w:rPr>
            </w:pPr>
            <w:bookmarkStart w:id="26" w:name="_Toc170906167"/>
            <w:r w:rsidRPr="0060588A">
              <w:rPr>
                <w:rStyle w:val="berschrift3Zchn"/>
              </w:rPr>
              <w:t>Campo</w:t>
            </w:r>
            <w:r w:rsidR="009973CC" w:rsidRPr="0060588A">
              <w:rPr>
                <w:rStyle w:val="berschrift3Zchn"/>
              </w:rPr>
              <w:t xml:space="preserve"> di competenz</w:t>
            </w:r>
            <w:r w:rsidRPr="0060588A">
              <w:rPr>
                <w:rStyle w:val="berschrift3Zchn"/>
              </w:rPr>
              <w:t>e operative</w:t>
            </w:r>
            <w:r w:rsidR="009973CC" w:rsidRPr="0060588A">
              <w:rPr>
                <w:rStyle w:val="berschrift3Zchn"/>
              </w:rPr>
              <w:t xml:space="preserve"> a</w:t>
            </w:r>
            <w:bookmarkEnd w:id="26"/>
            <w:r w:rsidR="009973CC" w:rsidRPr="0060588A">
              <w:t xml:space="preserve">: </w:t>
            </w:r>
            <w:r w:rsidR="003A392B" w:rsidRPr="003A392B">
              <w:rPr>
                <w:rFonts w:eastAsia="Century Gothic" w:cs="Times New Roman"/>
                <w:b/>
                <w:bCs/>
                <w:kern w:val="0"/>
                <w:sz w:val="20"/>
                <w:szCs w:val="20"/>
                <w:lang w:eastAsia="de-CH"/>
                <w14:ligatures w14:val="none"/>
              </w:rPr>
              <w:t>Organizzazione dei lavori sull’involucro edilizio</w:t>
            </w:r>
          </w:p>
        </w:tc>
      </w:tr>
    </w:tbl>
    <w:p w14:paraId="37AB0578" w14:textId="77777777" w:rsidR="009973CC" w:rsidRPr="0060588A" w:rsidRDefault="009973CC">
      <w:pPr>
        <w:rPr>
          <w:sz w:val="20"/>
          <w:szCs w:val="20"/>
        </w:rPr>
      </w:pPr>
    </w:p>
    <w:tbl>
      <w:tblPr>
        <w:tblW w:w="1007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5"/>
        <w:gridCol w:w="1134"/>
        <w:gridCol w:w="1134"/>
        <w:gridCol w:w="1134"/>
        <w:gridCol w:w="2318"/>
        <w:gridCol w:w="6"/>
      </w:tblGrid>
      <w:tr w:rsidR="00964D38" w:rsidRPr="0060588A" w14:paraId="177CAF60" w14:textId="77777777" w:rsidTr="00AF2CBC">
        <w:trPr>
          <w:gridAfter w:val="1"/>
          <w:wAfter w:w="6" w:type="dxa"/>
          <w:trHeight w:val="1020"/>
        </w:trPr>
        <w:tc>
          <w:tcPr>
            <w:tcW w:w="10065" w:type="dxa"/>
            <w:gridSpan w:val="5"/>
            <w:tcBorders>
              <w:top w:val="single" w:sz="4" w:space="0" w:color="auto"/>
              <w:left w:val="single" w:sz="4" w:space="0" w:color="auto"/>
              <w:bottom w:val="single" w:sz="4" w:space="0" w:color="auto"/>
              <w:right w:val="single" w:sz="4" w:space="0" w:color="auto"/>
            </w:tcBorders>
            <w:shd w:val="clear" w:color="auto" w:fill="DBE5F1"/>
            <w:hideMark/>
          </w:tcPr>
          <w:p w14:paraId="7EE0A035" w14:textId="5FC180E9" w:rsidR="00B0282D" w:rsidRPr="00B0282D" w:rsidRDefault="00364490" w:rsidP="00B0282D">
            <w:pPr>
              <w:rPr>
                <w:b/>
                <w:sz w:val="20"/>
                <w:szCs w:val="20"/>
              </w:rPr>
            </w:pPr>
            <w:bookmarkStart w:id="27" w:name="_Hlk149223881"/>
            <w:r w:rsidRPr="0060588A">
              <w:rPr>
                <w:b/>
                <w:sz w:val="20"/>
                <w:szCs w:val="20"/>
              </w:rPr>
              <w:t>Competenza operativa a.1: c</w:t>
            </w:r>
            <w:r w:rsidR="00B0282D">
              <w:t xml:space="preserve"> </w:t>
            </w:r>
            <w:r w:rsidR="00B0282D" w:rsidRPr="00B0282D">
              <w:rPr>
                <w:b/>
                <w:sz w:val="20"/>
                <w:szCs w:val="20"/>
              </w:rPr>
              <w:t>caricare, trasportare e stoccare in modo sicuro materiali e strumenti per i lavori da eseguire sull’involucro edilizio</w:t>
            </w:r>
          </w:p>
          <w:p w14:paraId="22EA744F" w14:textId="0A6F028D" w:rsidR="00964D38" w:rsidRPr="00B0282D" w:rsidRDefault="00B0282D" w:rsidP="00B0282D">
            <w:pPr>
              <w:rPr>
                <w:rFonts w:eastAsia="Century Gothic" w:cs="Arial"/>
                <w:bCs/>
                <w:kern w:val="0"/>
                <w:sz w:val="20"/>
                <w:szCs w:val="20"/>
                <w:lang w:eastAsia="de-CH"/>
                <w14:ligatures w14:val="none"/>
              </w:rPr>
            </w:pPr>
            <w:r w:rsidRPr="00B0282D">
              <w:rPr>
                <w:bCs/>
                <w:sz w:val="20"/>
                <w:szCs w:val="20"/>
              </w:rPr>
              <w:t>I professionisti del campo professionale dell’involucro edilizio caricano e trasportano materiali, attrezzi e apparecchi nel rispetto della normativa in materia e badando a minimizzare l’uso energetico e l’impatto ecologico. Essi prendono inoltre misure finalizzate ad uno stoccaggio sicuro e funzionale di materiali, attrezzi, apparecchi e impianti.</w:t>
            </w:r>
          </w:p>
        </w:tc>
      </w:tr>
      <w:tr w:rsidR="009B7D7C" w:rsidRPr="0060588A" w14:paraId="07CDE72C" w14:textId="77777777" w:rsidTr="00AF2CBC">
        <w:trPr>
          <w:gridAfter w:val="1"/>
          <w:wAfter w:w="6" w:type="dxa"/>
          <w:trHeight w:val="241"/>
        </w:trPr>
        <w:tc>
          <w:tcPr>
            <w:tcW w:w="4345" w:type="dxa"/>
            <w:vMerge w:val="restart"/>
            <w:tcBorders>
              <w:top w:val="single" w:sz="4" w:space="0" w:color="auto"/>
              <w:left w:val="single" w:sz="4" w:space="0" w:color="auto"/>
              <w:right w:val="single" w:sz="4" w:space="0" w:color="auto"/>
            </w:tcBorders>
            <w:shd w:val="clear" w:color="auto" w:fill="DBE5F1"/>
            <w:hideMark/>
          </w:tcPr>
          <w:p w14:paraId="64B74056" w14:textId="77777777" w:rsidR="00ED78A6" w:rsidRPr="0060588A" w:rsidRDefault="00ED78A6" w:rsidP="00DB7882">
            <w:pPr>
              <w:rPr>
                <w:rFonts w:eastAsia="Century Gothic" w:cs="Arial"/>
                <w:kern w:val="0"/>
                <w:sz w:val="20"/>
                <w:szCs w:val="20"/>
                <w:lang w:eastAsia="de-CH"/>
                <w14:ligatures w14:val="none"/>
              </w:rPr>
            </w:pPr>
            <w:bookmarkStart w:id="28" w:name="_Hlk149221360"/>
            <w:bookmarkStart w:id="29" w:name="_Hlk149220551"/>
            <w:bookmarkEnd w:id="27"/>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30BD01A" w14:textId="3978A74E" w:rsidR="009B7D7C" w:rsidRPr="0060588A" w:rsidRDefault="009B7D7C" w:rsidP="00DB7882">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0" w:type="dxa"/>
            <w:gridSpan w:val="4"/>
            <w:tcBorders>
              <w:top w:val="single" w:sz="4" w:space="0" w:color="auto"/>
              <w:left w:val="single" w:sz="4" w:space="0" w:color="auto"/>
              <w:bottom w:val="single" w:sz="4" w:space="0" w:color="auto"/>
              <w:right w:val="single" w:sz="4" w:space="0" w:color="auto"/>
            </w:tcBorders>
            <w:shd w:val="clear" w:color="auto" w:fill="DBE5F1"/>
          </w:tcPr>
          <w:p w14:paraId="073B44E0" w14:textId="4B073191" w:rsidR="009B7D7C" w:rsidRPr="0060588A" w:rsidRDefault="009B7D7C" w:rsidP="00DB7882">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B7D7C" w:rsidRPr="0060588A" w14:paraId="3B4D2577" w14:textId="77777777" w:rsidTr="00AF2CBC">
        <w:trPr>
          <w:trHeight w:val="241"/>
        </w:trPr>
        <w:tc>
          <w:tcPr>
            <w:tcW w:w="4345" w:type="dxa"/>
            <w:vMerge/>
            <w:tcBorders>
              <w:left w:val="single" w:sz="4" w:space="0" w:color="auto"/>
              <w:bottom w:val="single" w:sz="4" w:space="0" w:color="auto"/>
              <w:right w:val="single" w:sz="4" w:space="0" w:color="auto"/>
            </w:tcBorders>
            <w:shd w:val="clear" w:color="auto" w:fill="DBE5F1"/>
          </w:tcPr>
          <w:p w14:paraId="012A3364" w14:textId="77777777" w:rsidR="009B7D7C" w:rsidRPr="0060588A" w:rsidRDefault="009B7D7C" w:rsidP="00DB7882">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A95AF0E"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E78A3A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B698D1F" w14:textId="11ACDFF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579A5B"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9BC3078"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AC96276" w14:textId="66E6C92D"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AD314B3"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07EDE33"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ECDC39C" w14:textId="567FAA4A"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gridSpan w:val="2"/>
            <w:tcBorders>
              <w:top w:val="single" w:sz="4" w:space="0" w:color="auto"/>
              <w:left w:val="single" w:sz="4" w:space="0" w:color="auto"/>
              <w:bottom w:val="single" w:sz="4" w:space="0" w:color="auto"/>
              <w:right w:val="single" w:sz="4" w:space="0" w:color="auto"/>
            </w:tcBorders>
            <w:shd w:val="clear" w:color="auto" w:fill="DBE5F1"/>
          </w:tcPr>
          <w:p w14:paraId="16D61470" w14:textId="5CE55474"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CA0C58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DDABB38" w14:textId="6CD55F7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28"/>
      <w:tr w:rsidR="002A0EC4" w:rsidRPr="0060588A" w14:paraId="70B0218C" w14:textId="77777777" w:rsidTr="00AF2CBC">
        <w:trPr>
          <w:trHeight w:val="663"/>
        </w:trPr>
        <w:tc>
          <w:tcPr>
            <w:tcW w:w="4345" w:type="dxa"/>
            <w:tcBorders>
              <w:top w:val="single" w:sz="4" w:space="0" w:color="auto"/>
              <w:left w:val="single" w:sz="4" w:space="0" w:color="auto"/>
              <w:right w:val="single" w:sz="4" w:space="0" w:color="auto"/>
            </w:tcBorders>
          </w:tcPr>
          <w:p w14:paraId="19A32312" w14:textId="764D747F" w:rsidR="002A0EC4" w:rsidRPr="0060588A" w:rsidRDefault="002A0EC4" w:rsidP="002A0EC4">
            <w:pPr>
              <w:ind w:left="1"/>
              <w:rPr>
                <w:rFonts w:eastAsia="Century Gothic" w:cs="Arial"/>
                <w:kern w:val="0"/>
                <w:sz w:val="20"/>
                <w:szCs w:val="20"/>
                <w:lang w:eastAsia="de-DE"/>
                <w14:ligatures w14:val="none"/>
              </w:rPr>
            </w:pPr>
            <w:r>
              <w:rPr>
                <w:sz w:val="20"/>
              </w:rPr>
              <w:t>a.1.1 Caricare furgoni e rimorchi per il trasporto di merci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52801974"/>
              <w:date>
                <w:dateFormat w:val="dd.MM.yyyy"/>
                <w:lid w:val="de-CH"/>
                <w:storeMappedDataAs w:val="dateTime"/>
                <w:calendar w:val="gregorian"/>
              </w:date>
            </w:sdtPr>
            <w:sdtEndPr/>
            <w:sdtContent>
              <w:p w14:paraId="66C3FF49"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0490A2" w14:textId="77C74AFF"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1996411"/>
              <w:date>
                <w:dateFormat w:val="dd.MM.yyyy"/>
                <w:lid w:val="de-CH"/>
                <w:storeMappedDataAs w:val="dateTime"/>
                <w:calendar w:val="gregorian"/>
              </w:date>
            </w:sdtPr>
            <w:sdtEndPr/>
            <w:sdtContent>
              <w:p w14:paraId="22709F11"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2D7411" w14:textId="1A54BF0F"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63839148"/>
              <w:date>
                <w:dateFormat w:val="dd.MM.yyyy"/>
                <w:lid w:val="de-CH"/>
                <w:storeMappedDataAs w:val="dateTime"/>
                <w:calendar w:val="gregorian"/>
              </w:date>
            </w:sdtPr>
            <w:sdtEndPr/>
            <w:sdtContent>
              <w:p w14:paraId="05749060"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CA6226" w14:textId="65486EC1"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7D2AE5A6" w14:textId="77777777" w:rsidR="002A0EC4" w:rsidRPr="0060588A" w:rsidRDefault="00622A0A"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5553272"/>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56566999"/>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1B9121B" w14:textId="77777777" w:rsidR="002A0EC4" w:rsidRPr="0060588A" w:rsidRDefault="00622A0A"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2062739765"/>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7367D054" w14:textId="36646CD7"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9159695"/>
                <w:placeholder>
                  <w:docPart w:val="1E18C772FC4F4C9FA39D7D05FC283DC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A0EC4" w:rsidRPr="0060588A" w14:paraId="555B019F" w14:textId="77777777" w:rsidTr="00AF2CBC">
        <w:trPr>
          <w:trHeight w:val="663"/>
        </w:trPr>
        <w:tc>
          <w:tcPr>
            <w:tcW w:w="4345" w:type="dxa"/>
            <w:tcBorders>
              <w:top w:val="single" w:sz="4" w:space="0" w:color="auto"/>
              <w:left w:val="single" w:sz="4" w:space="0" w:color="auto"/>
              <w:right w:val="single" w:sz="4" w:space="0" w:color="auto"/>
            </w:tcBorders>
          </w:tcPr>
          <w:p w14:paraId="341363B4" w14:textId="5330250F" w:rsidR="002A0EC4" w:rsidRPr="0060588A" w:rsidRDefault="002A0EC4" w:rsidP="002A0EC4">
            <w:pPr>
              <w:ind w:left="1"/>
              <w:rPr>
                <w:rFonts w:eastAsia="Century Gothic" w:cs="Arial"/>
                <w:kern w:val="0"/>
                <w:sz w:val="20"/>
                <w:szCs w:val="20"/>
                <w:lang w:eastAsia="de-DE"/>
                <w14:ligatures w14:val="none"/>
              </w:rPr>
            </w:pPr>
            <w:r>
              <w:rPr>
                <w:sz w:val="20"/>
              </w:rPr>
              <w:t>a.1.2 Trasportare materiali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7537664"/>
              <w:date>
                <w:dateFormat w:val="dd.MM.yyyy"/>
                <w:lid w:val="de-CH"/>
                <w:storeMappedDataAs w:val="dateTime"/>
                <w:calendar w:val="gregorian"/>
              </w:date>
            </w:sdtPr>
            <w:sdtEndPr/>
            <w:sdtContent>
              <w:p w14:paraId="2DFED77C"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49D719C"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7241629"/>
              <w:date>
                <w:dateFormat w:val="dd.MM.yyyy"/>
                <w:lid w:val="de-CH"/>
                <w:storeMappedDataAs w:val="dateTime"/>
                <w:calendar w:val="gregorian"/>
              </w:date>
            </w:sdtPr>
            <w:sdtEndPr/>
            <w:sdtContent>
              <w:p w14:paraId="471C450A"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2916288"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170378"/>
              <w:date>
                <w:dateFormat w:val="dd.MM.yyyy"/>
                <w:lid w:val="de-CH"/>
                <w:storeMappedDataAs w:val="dateTime"/>
                <w:calendar w:val="gregorian"/>
              </w:date>
            </w:sdtPr>
            <w:sdtEndPr/>
            <w:sdtContent>
              <w:p w14:paraId="3E7DC356"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BA277"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74253C84" w14:textId="68C70252" w:rsidR="002A0EC4" w:rsidRPr="0060588A" w:rsidRDefault="00622A0A"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51958869"/>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3478858"/>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38F91AF" w14:textId="681C4A7E" w:rsidR="002A0EC4" w:rsidRPr="0060588A" w:rsidRDefault="00622A0A"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561721905"/>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45186EAF" w14:textId="579F7BD2"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04688192"/>
                <w:placeholder>
                  <w:docPart w:val="FA4C9CDBE9FC46C89AC554EE71FB6F4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A0EC4" w:rsidRPr="0060588A" w14:paraId="7F56603F" w14:textId="77777777" w:rsidTr="00AF2CBC">
        <w:trPr>
          <w:trHeight w:val="663"/>
        </w:trPr>
        <w:tc>
          <w:tcPr>
            <w:tcW w:w="4345" w:type="dxa"/>
            <w:tcBorders>
              <w:top w:val="single" w:sz="4" w:space="0" w:color="auto"/>
              <w:left w:val="single" w:sz="4" w:space="0" w:color="auto"/>
              <w:right w:val="single" w:sz="4" w:space="0" w:color="auto"/>
            </w:tcBorders>
          </w:tcPr>
          <w:p w14:paraId="609AF42C" w14:textId="279B45B3" w:rsidR="002A0EC4" w:rsidRPr="0060588A" w:rsidRDefault="002A0EC4" w:rsidP="002A0EC4">
            <w:pPr>
              <w:ind w:left="1"/>
              <w:rPr>
                <w:rFonts w:eastAsia="Century Gothic" w:cs="Arial"/>
                <w:kern w:val="0"/>
                <w:sz w:val="20"/>
                <w:szCs w:val="20"/>
                <w:lang w:eastAsia="de-DE"/>
                <w14:ligatures w14:val="none"/>
              </w:rPr>
            </w:pPr>
            <w:r>
              <w:rPr>
                <w:sz w:val="20"/>
              </w:rPr>
              <w:t>a.1.3 Stoccare materiali e mezzi di lavoro in modo sicuro e adeguato alla loro funzione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4220475"/>
              <w:date>
                <w:dateFormat w:val="dd.MM.yyyy"/>
                <w:lid w:val="de-CH"/>
                <w:storeMappedDataAs w:val="dateTime"/>
                <w:calendar w:val="gregorian"/>
              </w:date>
            </w:sdtPr>
            <w:sdtEndPr/>
            <w:sdtContent>
              <w:p w14:paraId="08297434"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5BAC7B"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9443994"/>
              <w:date>
                <w:dateFormat w:val="dd.MM.yyyy"/>
                <w:lid w:val="de-CH"/>
                <w:storeMappedDataAs w:val="dateTime"/>
                <w:calendar w:val="gregorian"/>
              </w:date>
            </w:sdtPr>
            <w:sdtEndPr/>
            <w:sdtContent>
              <w:p w14:paraId="0CF4D05D"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EA45EB"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39164147"/>
              <w:date>
                <w:dateFormat w:val="dd.MM.yyyy"/>
                <w:lid w:val="de-CH"/>
                <w:storeMappedDataAs w:val="dateTime"/>
                <w:calendar w:val="gregorian"/>
              </w:date>
            </w:sdtPr>
            <w:sdtEndPr/>
            <w:sdtContent>
              <w:p w14:paraId="048922D0"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094242"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00F20068" w14:textId="77777777" w:rsidR="002A0EC4" w:rsidRPr="0060588A" w:rsidRDefault="00622A0A"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18370333"/>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94631303"/>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F06388C" w14:textId="77777777" w:rsidR="002A0EC4" w:rsidRPr="0060588A" w:rsidRDefault="00622A0A"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1935705333"/>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27D3B1BD" w14:textId="6728FC6D"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40608264"/>
                <w:placeholder>
                  <w:docPart w:val="F469BDF9DB524578961BEB77D87F3293"/>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29"/>
    </w:tbl>
    <w:p w14:paraId="0E38C67D" w14:textId="2CEC8C3F" w:rsidR="00B96245" w:rsidRPr="0060588A" w:rsidRDefault="00B96245" w:rsidP="00233AAE">
      <w:pPr>
        <w:rPr>
          <w:rFonts w:eastAsia="Century Gothic" w:cs="Times New Roman"/>
          <w:kern w:val="0"/>
          <w:sz w:val="20"/>
          <w:szCs w:val="2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41A02BBA" w14:textId="77777777" w:rsidTr="00C6770C">
        <w:trPr>
          <w:trHeight w:val="1701"/>
        </w:trPr>
        <w:tc>
          <w:tcPr>
            <w:tcW w:w="10069" w:type="dxa"/>
            <w:gridSpan w:val="5"/>
            <w:shd w:val="clear" w:color="auto" w:fill="DBE5F1"/>
            <w:hideMark/>
          </w:tcPr>
          <w:p w14:paraId="2ACBF796" w14:textId="77777777" w:rsidR="0045303F" w:rsidRPr="00BA6535" w:rsidRDefault="00311FF7" w:rsidP="0045303F">
            <w:pPr>
              <w:rPr>
                <w:b/>
                <w:sz w:val="20"/>
                <w:szCs w:val="20"/>
              </w:rPr>
            </w:pPr>
            <w:bookmarkStart w:id="30" w:name="_Hlk149222149"/>
            <w:r w:rsidRPr="0060588A">
              <w:rPr>
                <w:b/>
                <w:sz w:val="20"/>
                <w:szCs w:val="20"/>
              </w:rPr>
              <w:t xml:space="preserve">Competenza operativa a.2: </w:t>
            </w:r>
            <w:r w:rsidR="0045303F" w:rsidRPr="00BA6535">
              <w:rPr>
                <w:b/>
                <w:sz w:val="20"/>
                <w:szCs w:val="20"/>
              </w:rPr>
              <w:t>preparare la postazione di lavoro per i lavori da eseguire sull’involucro edilizio nel rispetto della sicurezza sul lavoro e della protezione della salute</w:t>
            </w:r>
          </w:p>
          <w:p w14:paraId="7804E647" w14:textId="6DE60969" w:rsidR="00311FF7" w:rsidRDefault="0045303F" w:rsidP="0045303F">
            <w:pPr>
              <w:rPr>
                <w:sz w:val="20"/>
              </w:rPr>
            </w:pPr>
            <w:r>
              <w:rPr>
                <w:sz w:val="20"/>
              </w:rPr>
              <w:t>I professionisti del campo professionale dell’involucro edilizio stimano accuratamente i rischi presenti in officina e in cantiere e prendono le dovute misure preventive e immediate per proteggere persone e beni materiali.</w:t>
            </w:r>
          </w:p>
          <w:p w14:paraId="37B53875" w14:textId="77777777" w:rsidR="0045303F" w:rsidRPr="0060588A" w:rsidRDefault="0045303F" w:rsidP="0045303F">
            <w:pPr>
              <w:rPr>
                <w:sz w:val="20"/>
              </w:rPr>
            </w:pPr>
          </w:p>
          <w:p w14:paraId="4A7690DC" w14:textId="5F5282B5" w:rsidR="00935592" w:rsidRPr="0060588A" w:rsidRDefault="00935592" w:rsidP="000242C6">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 e sul documento "</w:t>
            </w:r>
            <w:r w:rsidR="00FF50C4" w:rsidRPr="0060588A">
              <w:rPr>
                <w:rFonts w:eastAsia="Century Gothic" w:cs="Times New Roman"/>
                <w:kern w:val="0"/>
                <w:sz w:val="20"/>
                <w:szCs w:val="20"/>
                <w:lang w:eastAsia="de-CH"/>
                <w14:ligatures w14:val="none"/>
              </w:rPr>
              <w:t>strumenti volti a garantire e attuare la formazione professionale di base nonché a promuovere la qualità</w:t>
            </w:r>
            <w:r w:rsidRPr="0060588A">
              <w:rPr>
                <w:rFonts w:eastAsia="Century Gothic" w:cs="Times New Roman"/>
                <w:kern w:val="0"/>
                <w:sz w:val="20"/>
                <w:szCs w:val="20"/>
                <w:lang w:eastAsia="de-CH"/>
                <w14:ligatures w14:val="none"/>
              </w:rPr>
              <w:t>" (www.polybau.ch)</w:t>
            </w:r>
          </w:p>
        </w:tc>
      </w:tr>
      <w:tr w:rsidR="00964D38" w:rsidRPr="0060588A" w14:paraId="47753C79" w14:textId="77777777" w:rsidTr="00C6770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2FED876" w14:textId="77777777" w:rsidR="00ED78A6" w:rsidRPr="0060588A" w:rsidRDefault="00ED78A6" w:rsidP="001E7A69">
            <w:pPr>
              <w:rPr>
                <w:rFonts w:eastAsia="Century Gothic" w:cs="Arial"/>
                <w:kern w:val="0"/>
                <w:sz w:val="20"/>
                <w:szCs w:val="20"/>
                <w:lang w:eastAsia="de-CH"/>
                <w14:ligatures w14:val="none"/>
              </w:rPr>
            </w:pPr>
            <w:bookmarkStart w:id="31" w:name="_Hlk152843899"/>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0325188F" w14:textId="3ED9C246" w:rsidR="00964D38" w:rsidRPr="0060588A" w:rsidRDefault="00964D38"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tcPr>
          <w:p w14:paraId="412BC6C5" w14:textId="03404940" w:rsidR="00964D38" w:rsidRPr="0060588A" w:rsidRDefault="00964D38"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19BD2142"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779DD4AE"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3A7E75E"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63BB12"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C0C64A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7F111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FBFB42B"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86F7F3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86FE6D2"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77F70CEF"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BB816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52C23A7"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960A43E"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EF86163" w14:textId="3B89D1E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31"/>
      <w:tr w:rsidR="00C6770C" w:rsidRPr="0060588A" w14:paraId="5E00B61E" w14:textId="77777777" w:rsidTr="00AF2CBC">
        <w:trPr>
          <w:trHeight w:val="624"/>
        </w:trPr>
        <w:tc>
          <w:tcPr>
            <w:tcW w:w="4343" w:type="dxa"/>
            <w:tcBorders>
              <w:top w:val="single" w:sz="4" w:space="0" w:color="auto"/>
              <w:left w:val="single" w:sz="4" w:space="0" w:color="auto"/>
              <w:right w:val="single" w:sz="4" w:space="0" w:color="auto"/>
            </w:tcBorders>
          </w:tcPr>
          <w:p w14:paraId="33D0909E" w14:textId="702BCD79" w:rsidR="00C6770C" w:rsidRPr="0060588A" w:rsidRDefault="00C6770C" w:rsidP="00C6770C">
            <w:pPr>
              <w:ind w:left="1"/>
              <w:rPr>
                <w:rFonts w:eastAsia="Century Gothic" w:cs="Arial"/>
                <w:kern w:val="0"/>
                <w:sz w:val="20"/>
                <w:szCs w:val="20"/>
                <w:lang w:eastAsia="de-DE"/>
                <w14:ligatures w14:val="none"/>
              </w:rPr>
            </w:pPr>
            <w:r>
              <w:rPr>
                <w:color w:val="000000" w:themeColor="text1"/>
                <w:sz w:val="20"/>
              </w:rPr>
              <w:t>a.2.1 Riconoscere e valutare i pericoli sul posto di lavoro (officina e cantiere)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61589762"/>
              <w:date>
                <w:dateFormat w:val="dd.MM.yyyy"/>
                <w:lid w:val="de-CH"/>
                <w:storeMappedDataAs w:val="dateTime"/>
                <w:calendar w:val="gregorian"/>
              </w:date>
            </w:sdtPr>
            <w:sdtEndPr/>
            <w:sdtContent>
              <w:p w14:paraId="213DD146"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B921E5B"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83108417"/>
              <w:date>
                <w:dateFormat w:val="dd.MM.yyyy"/>
                <w:lid w:val="de-CH"/>
                <w:storeMappedDataAs w:val="dateTime"/>
                <w:calendar w:val="gregorian"/>
              </w:date>
            </w:sdtPr>
            <w:sdtEndPr/>
            <w:sdtContent>
              <w:p w14:paraId="0FA35E2E"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60CB6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29963214"/>
              <w:date>
                <w:dateFormat w:val="dd.MM.yyyy"/>
                <w:lid w:val="de-CH"/>
                <w:storeMappedDataAs w:val="dateTime"/>
                <w:calendar w:val="gregorian"/>
              </w:date>
            </w:sdtPr>
            <w:sdtEndPr/>
            <w:sdtContent>
              <w:p w14:paraId="6166F259"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6C1D5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7AF68E5" w14:textId="77777777" w:rsidR="00C6770C" w:rsidRPr="0060588A" w:rsidRDefault="00622A0A" w:rsidP="00C6770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81699065"/>
                <w14:checkbox>
                  <w14:checked w14:val="0"/>
                  <w14:checkedState w14:val="2612" w14:font="MS Gothic"/>
                  <w14:uncheckedState w14:val="2610" w14:font="MS Gothic"/>
                </w14:checkbox>
              </w:sdtPr>
              <w:sdtEndPr/>
              <w:sdtContent>
                <w:r w:rsidR="00C6770C" w:rsidRPr="0060588A">
                  <w:rPr>
                    <w:rFonts w:ascii="MS Gothic" w:eastAsia="MS Gothic" w:hAnsi="MS Gothic" w:cs="Times New Roman"/>
                    <w:color w:val="000000"/>
                    <w:kern w:val="0"/>
                    <w:sz w:val="14"/>
                    <w:szCs w:val="14"/>
                    <w:lang w:eastAsia="de-CH"/>
                    <w14:ligatures w14:val="none"/>
                  </w:rPr>
                  <w:t>☐</w:t>
                </w:r>
              </w:sdtContent>
            </w:sdt>
            <w:r w:rsidR="00C6770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21264439"/>
                <w14:checkbox>
                  <w14:checked w14:val="0"/>
                  <w14:checkedState w14:val="2612" w14:font="MS Gothic"/>
                  <w14:uncheckedState w14:val="2610" w14:font="MS Gothic"/>
                </w14:checkbox>
              </w:sdtPr>
              <w:sdtEndPr/>
              <w:sdtContent>
                <w:r w:rsidR="00C6770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F57E1CC" w14:textId="77777777" w:rsidR="00C6770C" w:rsidRPr="0060588A" w:rsidRDefault="00622A0A" w:rsidP="00C6770C">
            <w:pPr>
              <w:autoSpaceDE w:val="0"/>
              <w:autoSpaceDN w:val="0"/>
              <w:adjustRightInd w:val="0"/>
              <w:contextualSpacing/>
              <w:jc w:val="both"/>
              <w:rPr>
                <w:rFonts w:eastAsia="Century Gothic" w:cs="Arial"/>
                <w:sz w:val="14"/>
                <w:szCs w:val="14"/>
              </w:rPr>
            </w:pPr>
            <w:sdt>
              <w:sdtPr>
                <w:rPr>
                  <w:rFonts w:eastAsia="Century Gothic" w:cs="Arial"/>
                  <w:sz w:val="14"/>
                  <w:szCs w:val="14"/>
                </w:rPr>
                <w:id w:val="1396401945"/>
                <w:date>
                  <w:dateFormat w:val="dd.MM.yyyy"/>
                  <w:lid w:val="de-CH"/>
                  <w:storeMappedDataAs w:val="dateTime"/>
                  <w:calendar w:val="gregorian"/>
                </w:date>
              </w:sdtPr>
              <w:sdtEndPr/>
              <w:sdtContent>
                <w:r w:rsidR="00C6770C" w:rsidRPr="0060588A">
                  <w:rPr>
                    <w:rFonts w:eastAsia="Century Gothic" w:cs="Arial"/>
                    <w:sz w:val="14"/>
                    <w:szCs w:val="14"/>
                  </w:rPr>
                  <w:t xml:space="preserve">Inserisci la data </w:t>
                </w:r>
              </w:sdtContent>
            </w:sdt>
          </w:p>
          <w:p w14:paraId="528546FA" w14:textId="04EC43C1" w:rsidR="00C6770C" w:rsidRPr="0060588A" w:rsidRDefault="00C6770C" w:rsidP="00C6770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95024328"/>
                <w:placeholder>
                  <w:docPart w:val="9F9F8F80CD864F239C4A0BDCF406AA6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6770C" w:rsidRPr="0060588A" w14:paraId="4C1ADED1" w14:textId="77777777" w:rsidTr="00AF2CBC">
        <w:trPr>
          <w:trHeight w:val="624"/>
        </w:trPr>
        <w:tc>
          <w:tcPr>
            <w:tcW w:w="4343" w:type="dxa"/>
            <w:tcBorders>
              <w:top w:val="single" w:sz="4" w:space="0" w:color="auto"/>
              <w:left w:val="single" w:sz="4" w:space="0" w:color="auto"/>
              <w:right w:val="single" w:sz="4" w:space="0" w:color="auto"/>
            </w:tcBorders>
          </w:tcPr>
          <w:p w14:paraId="31F48DA2" w14:textId="6EFA9359" w:rsidR="00C6770C" w:rsidRPr="0060588A" w:rsidRDefault="00C6770C" w:rsidP="00C6770C">
            <w:pPr>
              <w:ind w:left="1"/>
              <w:rPr>
                <w:rFonts w:eastAsia="Century Gothic" w:cs="Arial"/>
                <w:kern w:val="0"/>
                <w:sz w:val="20"/>
                <w:szCs w:val="20"/>
                <w:lang w:eastAsia="de-DE"/>
                <w14:ligatures w14:val="none"/>
              </w:rPr>
            </w:pPr>
            <w:r>
              <w:rPr>
                <w:color w:val="000000" w:themeColor="text1"/>
                <w:sz w:val="20"/>
              </w:rPr>
              <w:t>a.2.2 Adottare misure per il riconoscimento dei pericoli e dei rischi durante il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3208242"/>
              <w:date>
                <w:dateFormat w:val="dd.MM.yyyy"/>
                <w:lid w:val="de-CH"/>
                <w:storeMappedDataAs w:val="dateTime"/>
                <w:calendar w:val="gregorian"/>
              </w:date>
            </w:sdtPr>
            <w:sdtEndPr/>
            <w:sdtContent>
              <w:p w14:paraId="5E4E6958"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2C3DA6"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8032506"/>
              <w:date>
                <w:dateFormat w:val="dd.MM.yyyy"/>
                <w:lid w:val="de-CH"/>
                <w:storeMappedDataAs w:val="dateTime"/>
                <w:calendar w:val="gregorian"/>
              </w:date>
            </w:sdtPr>
            <w:sdtEndPr/>
            <w:sdtContent>
              <w:p w14:paraId="1945B344"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FB06C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1544456"/>
              <w:date>
                <w:dateFormat w:val="dd.MM.yyyy"/>
                <w:lid w:val="de-CH"/>
                <w:storeMappedDataAs w:val="dateTime"/>
                <w:calendar w:val="gregorian"/>
              </w:date>
            </w:sdtPr>
            <w:sdtEndPr/>
            <w:sdtContent>
              <w:p w14:paraId="363EF14B"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BB9DE8"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C9B1AEE" w14:textId="77777777" w:rsidR="00C6770C" w:rsidRPr="0060588A" w:rsidRDefault="00622A0A" w:rsidP="00C6770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15491962"/>
                <w14:checkbox>
                  <w14:checked w14:val="0"/>
                  <w14:checkedState w14:val="2612" w14:font="MS Gothic"/>
                  <w14:uncheckedState w14:val="2610" w14:font="MS Gothic"/>
                </w14:checkbox>
              </w:sdtPr>
              <w:sdtEndPr/>
              <w:sdtContent>
                <w:r w:rsidR="00C6770C" w:rsidRPr="0060588A">
                  <w:rPr>
                    <w:rFonts w:ascii="MS Gothic" w:eastAsia="MS Gothic" w:hAnsi="MS Gothic" w:cs="Times New Roman"/>
                    <w:color w:val="000000"/>
                    <w:kern w:val="0"/>
                    <w:sz w:val="14"/>
                    <w:szCs w:val="14"/>
                    <w:lang w:eastAsia="de-CH"/>
                    <w14:ligatures w14:val="none"/>
                  </w:rPr>
                  <w:t>☐</w:t>
                </w:r>
              </w:sdtContent>
            </w:sdt>
            <w:r w:rsidR="00C6770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63075233"/>
                <w14:checkbox>
                  <w14:checked w14:val="0"/>
                  <w14:checkedState w14:val="2612" w14:font="MS Gothic"/>
                  <w14:uncheckedState w14:val="2610" w14:font="MS Gothic"/>
                </w14:checkbox>
              </w:sdtPr>
              <w:sdtEndPr/>
              <w:sdtContent>
                <w:r w:rsidR="00C6770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564C7FF" w14:textId="77777777" w:rsidR="00C6770C" w:rsidRPr="0060588A" w:rsidRDefault="00622A0A" w:rsidP="00C6770C">
            <w:pPr>
              <w:autoSpaceDE w:val="0"/>
              <w:autoSpaceDN w:val="0"/>
              <w:adjustRightInd w:val="0"/>
              <w:contextualSpacing/>
              <w:jc w:val="both"/>
              <w:rPr>
                <w:rFonts w:eastAsia="Century Gothic" w:cs="Arial"/>
                <w:sz w:val="14"/>
                <w:szCs w:val="14"/>
              </w:rPr>
            </w:pPr>
            <w:sdt>
              <w:sdtPr>
                <w:rPr>
                  <w:rFonts w:eastAsia="Century Gothic" w:cs="Arial"/>
                  <w:sz w:val="14"/>
                  <w:szCs w:val="14"/>
                </w:rPr>
                <w:id w:val="1146779215"/>
                <w:date>
                  <w:dateFormat w:val="dd.MM.yyyy"/>
                  <w:lid w:val="de-CH"/>
                  <w:storeMappedDataAs w:val="dateTime"/>
                  <w:calendar w:val="gregorian"/>
                </w:date>
              </w:sdtPr>
              <w:sdtEndPr/>
              <w:sdtContent>
                <w:r w:rsidR="00C6770C" w:rsidRPr="0060588A">
                  <w:rPr>
                    <w:rFonts w:eastAsia="Century Gothic" w:cs="Arial"/>
                    <w:sz w:val="14"/>
                    <w:szCs w:val="14"/>
                  </w:rPr>
                  <w:t xml:space="preserve">Inserisci la data </w:t>
                </w:r>
              </w:sdtContent>
            </w:sdt>
          </w:p>
          <w:p w14:paraId="6235FC3F" w14:textId="1093CEAF" w:rsidR="00C6770C" w:rsidRPr="0060588A" w:rsidRDefault="00C6770C" w:rsidP="00C6770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769657"/>
                <w:placeholder>
                  <w:docPart w:val="2ECEB355B3E3477F8DAFFFF50C56C5D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31973E66" w14:textId="77777777" w:rsidTr="00AF2CBC">
        <w:trPr>
          <w:trHeight w:val="624"/>
        </w:trPr>
        <w:tc>
          <w:tcPr>
            <w:tcW w:w="4343" w:type="dxa"/>
            <w:tcBorders>
              <w:top w:val="single" w:sz="4" w:space="0" w:color="auto"/>
              <w:left w:val="single" w:sz="4" w:space="0" w:color="auto"/>
              <w:right w:val="single" w:sz="4" w:space="0" w:color="auto"/>
            </w:tcBorders>
          </w:tcPr>
          <w:p w14:paraId="6C975642" w14:textId="7FBC90B8"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lastRenderedPageBreak/>
              <w:t>a.2.3 Garantire la sicurezza durante l'esecuzione dei lavori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6837494"/>
              <w:date>
                <w:dateFormat w:val="dd.MM.yyyy"/>
                <w:lid w:val="de-CH"/>
                <w:storeMappedDataAs w:val="dateTime"/>
                <w:calendar w:val="gregorian"/>
              </w:date>
            </w:sdtPr>
            <w:sdtEndPr/>
            <w:sdtContent>
              <w:p w14:paraId="6B7DE764"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22EA8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406178"/>
              <w:date>
                <w:dateFormat w:val="dd.MM.yyyy"/>
                <w:lid w:val="de-CH"/>
                <w:storeMappedDataAs w:val="dateTime"/>
                <w:calendar w:val="gregorian"/>
              </w:date>
            </w:sdtPr>
            <w:sdtEndPr/>
            <w:sdtContent>
              <w:p w14:paraId="4E8C275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CF1152"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29033463"/>
              <w:date>
                <w:dateFormat w:val="dd.MM.yyyy"/>
                <w:lid w:val="de-CH"/>
                <w:storeMappedDataAs w:val="dateTime"/>
                <w:calendar w:val="gregorian"/>
              </w:date>
            </w:sdtPr>
            <w:sdtEndPr/>
            <w:sdtContent>
              <w:p w14:paraId="2FD85E44"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A52AB3"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70B1246"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61737235"/>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87415957"/>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EC8E29E"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24769811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6EA4567F" w14:textId="29E1BC61"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09826280"/>
                <w:placeholder>
                  <w:docPart w:val="110D53C231FA46BB92D2E645E5CFD2C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E7A95EE" w14:textId="77777777" w:rsidTr="00AF2CBC">
        <w:trPr>
          <w:trHeight w:val="624"/>
        </w:trPr>
        <w:tc>
          <w:tcPr>
            <w:tcW w:w="4343" w:type="dxa"/>
            <w:tcBorders>
              <w:top w:val="single" w:sz="4" w:space="0" w:color="auto"/>
              <w:left w:val="single" w:sz="4" w:space="0" w:color="auto"/>
              <w:right w:val="single" w:sz="4" w:space="0" w:color="auto"/>
            </w:tcBorders>
          </w:tcPr>
          <w:p w14:paraId="1F0E4108" w14:textId="6DC07ED0"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 xml:space="preserve">a.2.4 Adottare dei provvedimenti per </w:t>
            </w:r>
            <w:r>
              <w:rPr>
                <w:sz w:val="20"/>
              </w:rPr>
              <w:t xml:space="preserve">ridurre i rischi legati </w:t>
            </w:r>
            <w:r>
              <w:rPr>
                <w:color w:val="000000" w:themeColor="text1"/>
                <w:sz w:val="20"/>
              </w:rPr>
              <w:t>alla sicurezza sul posto di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9432994"/>
              <w:date>
                <w:dateFormat w:val="dd.MM.yyyy"/>
                <w:lid w:val="de-CH"/>
                <w:storeMappedDataAs w:val="dateTime"/>
                <w:calendar w:val="gregorian"/>
              </w:date>
            </w:sdtPr>
            <w:sdtEndPr/>
            <w:sdtContent>
              <w:p w14:paraId="0C3216E9"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A5A808"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5631560"/>
              <w:date>
                <w:dateFormat w:val="dd.MM.yyyy"/>
                <w:lid w:val="de-CH"/>
                <w:storeMappedDataAs w:val="dateTime"/>
                <w:calendar w:val="gregorian"/>
              </w:date>
            </w:sdtPr>
            <w:sdtEndPr/>
            <w:sdtContent>
              <w:p w14:paraId="062C2E60"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FBC8E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6920205"/>
              <w:date>
                <w:dateFormat w:val="dd.MM.yyyy"/>
                <w:lid w:val="de-CH"/>
                <w:storeMappedDataAs w:val="dateTime"/>
                <w:calendar w:val="gregorian"/>
              </w:date>
            </w:sdtPr>
            <w:sdtEndPr/>
            <w:sdtContent>
              <w:p w14:paraId="4157305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E56A91"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70B68D9"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84723473"/>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13582924"/>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C24445"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00226511"/>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485636A1" w14:textId="0FF19576"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47251596"/>
                <w:placeholder>
                  <w:docPart w:val="55C0EB689F9C46E1ADB5D53EE93F4CA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4D392AC" w14:textId="77777777" w:rsidTr="00AF2CBC">
        <w:trPr>
          <w:trHeight w:val="624"/>
        </w:trPr>
        <w:tc>
          <w:tcPr>
            <w:tcW w:w="4343" w:type="dxa"/>
            <w:tcBorders>
              <w:top w:val="single" w:sz="4" w:space="0" w:color="auto"/>
              <w:left w:val="single" w:sz="4" w:space="0" w:color="auto"/>
              <w:right w:val="single" w:sz="4" w:space="0" w:color="auto"/>
            </w:tcBorders>
          </w:tcPr>
          <w:p w14:paraId="41C8D09E" w14:textId="515C8735"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a.2.5 Definire attrezzi e macchine per il loro scopo di impiego e impiegarli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4341292"/>
              <w:date>
                <w:dateFormat w:val="dd.MM.yyyy"/>
                <w:lid w:val="de-CH"/>
                <w:storeMappedDataAs w:val="dateTime"/>
                <w:calendar w:val="gregorian"/>
              </w:date>
            </w:sdtPr>
            <w:sdtEndPr/>
            <w:sdtContent>
              <w:p w14:paraId="24EBDF98"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ED8F1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3542169"/>
              <w:date>
                <w:dateFormat w:val="dd.MM.yyyy"/>
                <w:lid w:val="de-CH"/>
                <w:storeMappedDataAs w:val="dateTime"/>
                <w:calendar w:val="gregorian"/>
              </w:date>
            </w:sdtPr>
            <w:sdtEndPr/>
            <w:sdtContent>
              <w:p w14:paraId="3F96C955"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9E4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711667"/>
              <w:date>
                <w:dateFormat w:val="dd.MM.yyyy"/>
                <w:lid w:val="de-CH"/>
                <w:storeMappedDataAs w:val="dateTime"/>
                <w:calendar w:val="gregorian"/>
              </w:date>
            </w:sdtPr>
            <w:sdtEndPr/>
            <w:sdtContent>
              <w:p w14:paraId="76E26F1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CDB89F"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4AFDC93"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34662640"/>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8111896"/>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9ADE909"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10542477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19B08B10" w14:textId="2143686B"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18459801"/>
                <w:placeholder>
                  <w:docPart w:val="2A5C0DFCBA014C6A8C68271ED6FCD76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64B64232" w14:textId="77777777" w:rsidTr="00AF2CBC">
        <w:trPr>
          <w:trHeight w:val="624"/>
        </w:trPr>
        <w:tc>
          <w:tcPr>
            <w:tcW w:w="4343" w:type="dxa"/>
            <w:tcBorders>
              <w:top w:val="single" w:sz="4" w:space="0" w:color="auto"/>
              <w:left w:val="single" w:sz="4" w:space="0" w:color="auto"/>
              <w:right w:val="single" w:sz="4" w:space="0" w:color="auto"/>
            </w:tcBorders>
          </w:tcPr>
          <w:p w14:paraId="2EA0370A" w14:textId="73BD751E"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a.2.6 Eseguire la manutenzione e riparazione di apparecchi e macchine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792336"/>
              <w:date>
                <w:dateFormat w:val="dd.MM.yyyy"/>
                <w:lid w:val="de-CH"/>
                <w:storeMappedDataAs w:val="dateTime"/>
                <w:calendar w:val="gregorian"/>
              </w:date>
            </w:sdtPr>
            <w:sdtEndPr/>
            <w:sdtContent>
              <w:p w14:paraId="1606EF1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0E25FC"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29627071"/>
              <w:date>
                <w:dateFormat w:val="dd.MM.yyyy"/>
                <w:lid w:val="de-CH"/>
                <w:storeMappedDataAs w:val="dateTime"/>
                <w:calendar w:val="gregorian"/>
              </w:date>
            </w:sdtPr>
            <w:sdtEndPr/>
            <w:sdtContent>
              <w:p w14:paraId="70D400F9"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3634CA"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54854468"/>
              <w:date>
                <w:dateFormat w:val="dd.MM.yyyy"/>
                <w:lid w:val="de-CH"/>
                <w:storeMappedDataAs w:val="dateTime"/>
                <w:calendar w:val="gregorian"/>
              </w:date>
            </w:sdtPr>
            <w:sdtEndPr/>
            <w:sdtContent>
              <w:p w14:paraId="0A93E54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CEA71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646ABE9"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92813713"/>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92775081"/>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03DEC07"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2111568876"/>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50C65BA2" w14:textId="76ECAB90"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59354199"/>
                <w:placeholder>
                  <w:docPart w:val="3919A034E8FC4630ADFB6863ECEB8E8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3F0A43C5" w14:textId="77777777" w:rsidTr="008C2B97">
        <w:trPr>
          <w:trHeight w:val="444"/>
        </w:trPr>
        <w:tc>
          <w:tcPr>
            <w:tcW w:w="4343" w:type="dxa"/>
            <w:tcBorders>
              <w:top w:val="single" w:sz="4" w:space="0" w:color="auto"/>
              <w:left w:val="single" w:sz="4" w:space="0" w:color="auto"/>
              <w:right w:val="single" w:sz="4" w:space="0" w:color="auto"/>
            </w:tcBorders>
          </w:tcPr>
          <w:p w14:paraId="79CE520A" w14:textId="134DD86F" w:rsidR="006A2D87" w:rsidRPr="0060588A" w:rsidRDefault="006A2D87" w:rsidP="006A2D87">
            <w:pPr>
              <w:ind w:left="1"/>
              <w:rPr>
                <w:rFonts w:eastAsia="Century Gothic" w:cs="Arial"/>
                <w:kern w:val="0"/>
                <w:sz w:val="20"/>
                <w:szCs w:val="20"/>
                <w:lang w:eastAsia="de-DE"/>
                <w14:ligatures w14:val="none"/>
              </w:rPr>
            </w:pPr>
            <w:r>
              <w:rPr>
                <w:sz w:val="20"/>
              </w:rPr>
              <w:t>a.2.7 Impiegare macchine pericolose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66385999"/>
              <w:date>
                <w:dateFormat w:val="dd.MM.yyyy"/>
                <w:lid w:val="de-CH"/>
                <w:storeMappedDataAs w:val="dateTime"/>
                <w:calendar w:val="gregorian"/>
              </w:date>
            </w:sdtPr>
            <w:sdtEndPr/>
            <w:sdtContent>
              <w:p w14:paraId="6899AB43"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A4C0C6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097275"/>
              <w:date>
                <w:dateFormat w:val="dd.MM.yyyy"/>
                <w:lid w:val="de-CH"/>
                <w:storeMappedDataAs w:val="dateTime"/>
                <w:calendar w:val="gregorian"/>
              </w:date>
            </w:sdtPr>
            <w:sdtEndPr/>
            <w:sdtContent>
              <w:p w14:paraId="02845D7B"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B02E28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37391736"/>
              <w:date>
                <w:dateFormat w:val="dd.MM.yyyy"/>
                <w:lid w:val="de-CH"/>
                <w:storeMappedDataAs w:val="dateTime"/>
                <w:calendar w:val="gregorian"/>
              </w:date>
            </w:sdtPr>
            <w:sdtEndPr/>
            <w:sdtContent>
              <w:p w14:paraId="28B9C47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1FAA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EF224E0"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05999268"/>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0785904"/>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A7DB1CB"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417712860"/>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0133E5F9" w14:textId="25311DA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83114822"/>
                <w:placeholder>
                  <w:docPart w:val="721734E3458145B88F1C4A98BA20046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697D115C" w14:textId="77777777" w:rsidTr="00AF2CBC">
        <w:trPr>
          <w:trHeight w:val="624"/>
        </w:trPr>
        <w:tc>
          <w:tcPr>
            <w:tcW w:w="4343" w:type="dxa"/>
            <w:tcBorders>
              <w:top w:val="single" w:sz="4" w:space="0" w:color="auto"/>
              <w:left w:val="single" w:sz="4" w:space="0" w:color="auto"/>
              <w:right w:val="single" w:sz="4" w:space="0" w:color="auto"/>
            </w:tcBorders>
          </w:tcPr>
          <w:p w14:paraId="1C6B0493" w14:textId="19DC8E11" w:rsidR="006A2D87" w:rsidRPr="0060588A" w:rsidRDefault="006A2D87" w:rsidP="006A2D87">
            <w:pPr>
              <w:ind w:left="1"/>
              <w:rPr>
                <w:rFonts w:eastAsia="Century Gothic" w:cs="Arial"/>
                <w:kern w:val="0"/>
                <w:sz w:val="20"/>
                <w:szCs w:val="20"/>
                <w:lang w:eastAsia="de-DE"/>
                <w14:ligatures w14:val="none"/>
              </w:rPr>
            </w:pPr>
            <w:r>
              <w:rPr>
                <w:sz w:val="20"/>
              </w:rPr>
              <w:t>a.2.8 Preparare il posto di lavoro in modo da poter muovere i carichi senza mettere a rischio la salute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8961502"/>
              <w:date>
                <w:dateFormat w:val="dd.MM.yyyy"/>
                <w:lid w:val="de-CH"/>
                <w:storeMappedDataAs w:val="dateTime"/>
                <w:calendar w:val="gregorian"/>
              </w:date>
            </w:sdtPr>
            <w:sdtEndPr/>
            <w:sdtContent>
              <w:p w14:paraId="05CB3878"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4215C1"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6836593"/>
              <w:date>
                <w:dateFormat w:val="dd.MM.yyyy"/>
                <w:lid w:val="de-CH"/>
                <w:storeMappedDataAs w:val="dateTime"/>
                <w:calendar w:val="gregorian"/>
              </w:date>
            </w:sdtPr>
            <w:sdtEndPr/>
            <w:sdtContent>
              <w:p w14:paraId="624975DC"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3B769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39376171"/>
              <w:date>
                <w:dateFormat w:val="dd.MM.yyyy"/>
                <w:lid w:val="de-CH"/>
                <w:storeMappedDataAs w:val="dateTime"/>
                <w:calendar w:val="gregorian"/>
              </w:date>
            </w:sdtPr>
            <w:sdtEndPr/>
            <w:sdtContent>
              <w:p w14:paraId="7F40D6B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7936B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7790ED9"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24909431"/>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73200766"/>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A3B7B7E"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25392209"/>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70D2FE92" w14:textId="0F1F38E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80545016"/>
                <w:placeholder>
                  <w:docPart w:val="0770F2BB52904752A2E0FA05AF466D8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1E106E5F" w14:textId="77777777" w:rsidTr="00AF2CBC">
        <w:trPr>
          <w:trHeight w:val="624"/>
        </w:trPr>
        <w:tc>
          <w:tcPr>
            <w:tcW w:w="4343" w:type="dxa"/>
            <w:tcBorders>
              <w:top w:val="single" w:sz="4" w:space="0" w:color="auto"/>
              <w:left w:val="single" w:sz="4" w:space="0" w:color="auto"/>
              <w:right w:val="single" w:sz="4" w:space="0" w:color="auto"/>
            </w:tcBorders>
          </w:tcPr>
          <w:p w14:paraId="6B03A779" w14:textId="4ACB79A8" w:rsidR="006A2D87" w:rsidRPr="0060588A" w:rsidRDefault="006A2D87" w:rsidP="006A2D87">
            <w:pPr>
              <w:ind w:left="1"/>
              <w:rPr>
                <w:rFonts w:eastAsia="Century Gothic" w:cs="Arial"/>
                <w:kern w:val="0"/>
                <w:sz w:val="20"/>
                <w:szCs w:val="20"/>
                <w:lang w:eastAsia="de-DE"/>
                <w14:ligatures w14:val="none"/>
              </w:rPr>
            </w:pPr>
            <w:r>
              <w:rPr>
                <w:sz w:val="20"/>
              </w:rPr>
              <w:t>a.2.9 Applicare le regole di base per il sollevamento e il trasporto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29336371"/>
              <w:date>
                <w:dateFormat w:val="dd.MM.yyyy"/>
                <w:lid w:val="de-CH"/>
                <w:storeMappedDataAs w:val="dateTime"/>
                <w:calendar w:val="gregorian"/>
              </w:date>
            </w:sdtPr>
            <w:sdtEndPr/>
            <w:sdtContent>
              <w:p w14:paraId="28EFBDA0"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4A71BA"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47589919"/>
              <w:date>
                <w:dateFormat w:val="dd.MM.yyyy"/>
                <w:lid w:val="de-CH"/>
                <w:storeMappedDataAs w:val="dateTime"/>
                <w:calendar w:val="gregorian"/>
              </w:date>
            </w:sdtPr>
            <w:sdtEndPr/>
            <w:sdtContent>
              <w:p w14:paraId="12F9B4C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99FA36"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94888032"/>
              <w:date>
                <w:dateFormat w:val="dd.MM.yyyy"/>
                <w:lid w:val="de-CH"/>
                <w:storeMappedDataAs w:val="dateTime"/>
                <w:calendar w:val="gregorian"/>
              </w:date>
            </w:sdtPr>
            <w:sdtEndPr/>
            <w:sdtContent>
              <w:p w14:paraId="7E20A602"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8D8400"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B8DD5B5"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85533027"/>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33729867"/>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B4C5413"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1382636240"/>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2A33BE18" w14:textId="76604A91"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80460303"/>
                <w:placeholder>
                  <w:docPart w:val="D817E72E693C46C8BF51936A2472EE4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2F25060" w14:textId="77777777" w:rsidTr="00AF2CBC">
        <w:trPr>
          <w:trHeight w:val="624"/>
        </w:trPr>
        <w:tc>
          <w:tcPr>
            <w:tcW w:w="4343" w:type="dxa"/>
            <w:tcBorders>
              <w:top w:val="single" w:sz="4" w:space="0" w:color="auto"/>
              <w:left w:val="single" w:sz="4" w:space="0" w:color="auto"/>
              <w:right w:val="single" w:sz="4" w:space="0" w:color="auto"/>
            </w:tcBorders>
          </w:tcPr>
          <w:p w14:paraId="03EE760D" w14:textId="5413A18A" w:rsidR="006A2D87" w:rsidRPr="0060588A" w:rsidRDefault="006A2D87" w:rsidP="006A2D87">
            <w:pPr>
              <w:ind w:left="1"/>
              <w:rPr>
                <w:rFonts w:eastAsia="Century Gothic" w:cs="Arial"/>
                <w:kern w:val="0"/>
                <w:sz w:val="20"/>
                <w:szCs w:val="20"/>
                <w:lang w:eastAsia="de-DE"/>
                <w14:ligatures w14:val="none"/>
              </w:rPr>
            </w:pPr>
            <w:r>
              <w:rPr>
                <w:sz w:val="20"/>
              </w:rPr>
              <w:t>a.2.10 Fissare carichi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2830198"/>
              <w:date>
                <w:dateFormat w:val="dd.MM.yyyy"/>
                <w:lid w:val="de-CH"/>
                <w:storeMappedDataAs w:val="dateTime"/>
                <w:calendar w:val="gregorian"/>
              </w:date>
            </w:sdtPr>
            <w:sdtEndPr/>
            <w:sdtContent>
              <w:p w14:paraId="4A901D0B"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B717E6"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0629188"/>
              <w:date>
                <w:dateFormat w:val="dd.MM.yyyy"/>
                <w:lid w:val="de-CH"/>
                <w:storeMappedDataAs w:val="dateTime"/>
                <w:calendar w:val="gregorian"/>
              </w:date>
            </w:sdtPr>
            <w:sdtEndPr/>
            <w:sdtContent>
              <w:p w14:paraId="2C1C916C"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039EE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18546416"/>
              <w:date>
                <w:dateFormat w:val="dd.MM.yyyy"/>
                <w:lid w:val="de-CH"/>
                <w:storeMappedDataAs w:val="dateTime"/>
                <w:calendar w:val="gregorian"/>
              </w:date>
            </w:sdtPr>
            <w:sdtEndPr/>
            <w:sdtContent>
              <w:p w14:paraId="28F4908A"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59B89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E82C64E" w14:textId="77777777" w:rsidR="006A2D87" w:rsidRPr="0060588A" w:rsidRDefault="00622A0A"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07263000"/>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00374311"/>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9FE7554" w14:textId="77777777" w:rsidR="006A2D87" w:rsidRPr="0060588A" w:rsidRDefault="00622A0A"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6983076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3DFCB681" w14:textId="03DC730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2821119"/>
                <w:placeholder>
                  <w:docPart w:val="A8BE9A57939F4E6B86AFBAD9AD2ADFB7"/>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0"/>
    </w:tbl>
    <w:p w14:paraId="2A436E30"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DA4826B" w14:textId="77777777" w:rsidTr="009F7D29">
        <w:trPr>
          <w:trHeight w:val="1134"/>
        </w:trPr>
        <w:tc>
          <w:tcPr>
            <w:tcW w:w="10069" w:type="dxa"/>
            <w:gridSpan w:val="5"/>
            <w:shd w:val="clear" w:color="auto" w:fill="DBE5F1"/>
            <w:hideMark/>
          </w:tcPr>
          <w:p w14:paraId="42AF1806" w14:textId="77777777" w:rsidR="002009EA" w:rsidRPr="00BA6535" w:rsidRDefault="004403A9" w:rsidP="002009EA">
            <w:pPr>
              <w:rPr>
                <w:b/>
                <w:bCs/>
                <w:sz w:val="20"/>
                <w:szCs w:val="20"/>
              </w:rPr>
            </w:pPr>
            <w:bookmarkStart w:id="32" w:name="_Hlk149222644"/>
            <w:bookmarkStart w:id="33" w:name="_Hlk149222383"/>
            <w:r w:rsidRPr="0060588A">
              <w:rPr>
                <w:b/>
                <w:sz w:val="20"/>
                <w:szCs w:val="20"/>
              </w:rPr>
              <w:t xml:space="preserve">Competenza operativa a.3: </w:t>
            </w:r>
            <w:r w:rsidR="002009EA" w:rsidRPr="00BA6535">
              <w:rPr>
                <w:b/>
                <w:sz w:val="20"/>
                <w:szCs w:val="20"/>
              </w:rPr>
              <w:t>utilizzare in sicurezza materiali e sostanze pericolose sull’involucro edilizio e smaltirli in maniera ecocompatibile</w:t>
            </w:r>
          </w:p>
          <w:p w14:paraId="708C2865" w14:textId="523987E7" w:rsidR="00364490" w:rsidRDefault="002009EA" w:rsidP="002009EA">
            <w:pPr>
              <w:rPr>
                <w:sz w:val="20"/>
              </w:rPr>
            </w:pPr>
            <w:r>
              <w:rPr>
                <w:sz w:val="20"/>
              </w:rPr>
              <w:t>I professionisti del campo professionale dell'involucro edilizio valutano i pericoli derivanti dai materiali utilizzati e proteggono loro stessi e l'ambiente. Riciclano gli avanzi e i materiali di demolizione in conformità alle normative vigenti.</w:t>
            </w:r>
          </w:p>
          <w:p w14:paraId="71A165D9" w14:textId="77777777" w:rsidR="002009EA" w:rsidRPr="0060588A" w:rsidRDefault="002009EA" w:rsidP="002009EA">
            <w:pPr>
              <w:rPr>
                <w:sz w:val="20"/>
              </w:rPr>
            </w:pPr>
          </w:p>
          <w:p w14:paraId="4ADB6452" w14:textId="7F14A97F" w:rsidR="00935592" w:rsidRPr="0060588A" w:rsidRDefault="00935592" w:rsidP="004403A9">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w:t>
            </w:r>
            <w:r w:rsidR="00EF517E" w:rsidRPr="0060588A">
              <w:rPr>
                <w:rFonts w:eastAsia="Century Gothic" w:cs="Times New Roman"/>
                <w:kern w:val="0"/>
                <w:sz w:val="20"/>
                <w:szCs w:val="20"/>
                <w:lang w:eastAsia="de-CH"/>
                <w14:ligatures w14:val="none"/>
              </w:rPr>
              <w:t>.</w:t>
            </w:r>
          </w:p>
        </w:tc>
      </w:tr>
      <w:tr w:rsidR="00897ECF" w:rsidRPr="0060588A" w14:paraId="30CD36DA" w14:textId="77777777" w:rsidTr="009F7D2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713E5892" w14:textId="77777777" w:rsidR="00ED78A6" w:rsidRPr="0060588A" w:rsidRDefault="00ED78A6" w:rsidP="001E7A69">
            <w:pPr>
              <w:rPr>
                <w:rFonts w:eastAsia="Century Gothic" w:cs="Arial"/>
                <w:kern w:val="0"/>
                <w:sz w:val="20"/>
                <w:szCs w:val="20"/>
                <w:lang w:eastAsia="de-CH"/>
                <w14:ligatures w14:val="none"/>
              </w:rPr>
            </w:pPr>
            <w:bookmarkStart w:id="34" w:name="_Hlk152845042"/>
            <w:bookmarkStart w:id="35" w:name="_Hlk14922250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7BA0C6EE" w14:textId="7B4DC2FD" w:rsidR="00897ECF" w:rsidRPr="0060588A" w:rsidRDefault="00897EC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1FC8D7F" w14:textId="77777777" w:rsidR="00897ECF" w:rsidRPr="0060588A" w:rsidRDefault="00897EC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4"/>
      <w:tr w:rsidR="00964D38" w:rsidRPr="0060588A" w14:paraId="4F37C385"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BBE0A62"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F92BFA6"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CF044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FE3910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8406C3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A84B20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FADAE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508576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C0D9D7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15E23DC"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93511DE"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3FB632A"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00732E2" w14:textId="3E18233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F7D29" w:rsidRPr="0060588A" w14:paraId="635BABE9" w14:textId="77777777" w:rsidTr="00AF2CBC">
        <w:trPr>
          <w:trHeight w:val="624"/>
        </w:trPr>
        <w:tc>
          <w:tcPr>
            <w:tcW w:w="4343" w:type="dxa"/>
            <w:tcBorders>
              <w:top w:val="single" w:sz="4" w:space="0" w:color="auto"/>
              <w:left w:val="single" w:sz="4" w:space="0" w:color="auto"/>
              <w:right w:val="single" w:sz="4" w:space="0" w:color="auto"/>
            </w:tcBorders>
          </w:tcPr>
          <w:p w14:paraId="7C692F23" w14:textId="43ADD047" w:rsidR="009F7D29" w:rsidRPr="0060588A" w:rsidRDefault="009F7D29" w:rsidP="009F7D29">
            <w:pPr>
              <w:ind w:left="1"/>
              <w:rPr>
                <w:rFonts w:eastAsia="Century Gothic" w:cs="Arial"/>
                <w:kern w:val="0"/>
                <w:sz w:val="20"/>
                <w:szCs w:val="20"/>
                <w:lang w:eastAsia="de-DE"/>
                <w14:ligatures w14:val="none"/>
              </w:rPr>
            </w:pPr>
            <w:r>
              <w:rPr>
                <w:sz w:val="20"/>
              </w:rPr>
              <w:t>a.3.1 Riconoscere materiali pericolosi e derivare le misure necessarie per il trattamento degli stessi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7772059"/>
              <w:date>
                <w:dateFormat w:val="dd.MM.yyyy"/>
                <w:lid w:val="de-CH"/>
                <w:storeMappedDataAs w:val="dateTime"/>
                <w:calendar w:val="gregorian"/>
              </w:date>
            </w:sdtPr>
            <w:sdtEndPr/>
            <w:sdtContent>
              <w:p w14:paraId="7161E71B"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EBD8BD"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0704330"/>
              <w:date>
                <w:dateFormat w:val="dd.MM.yyyy"/>
                <w:lid w:val="de-CH"/>
                <w:storeMappedDataAs w:val="dateTime"/>
                <w:calendar w:val="gregorian"/>
              </w:date>
            </w:sdtPr>
            <w:sdtEndPr/>
            <w:sdtContent>
              <w:p w14:paraId="19E6B416"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97794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2454254"/>
              <w:date>
                <w:dateFormat w:val="dd.MM.yyyy"/>
                <w:lid w:val="de-CH"/>
                <w:storeMappedDataAs w:val="dateTime"/>
                <w:calendar w:val="gregorian"/>
              </w:date>
            </w:sdtPr>
            <w:sdtEndPr/>
            <w:sdtContent>
              <w:p w14:paraId="48143EA2"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B39C4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EFC8448" w14:textId="77777777" w:rsidR="009F7D29" w:rsidRPr="0060588A" w:rsidRDefault="00622A0A"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79460413"/>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79047890"/>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6BC866" w14:textId="77777777" w:rsidR="009F7D29" w:rsidRPr="0060588A" w:rsidRDefault="00622A0A"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671768328"/>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105D38E0" w14:textId="0F0C9E49"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72326910"/>
                <w:placeholder>
                  <w:docPart w:val="F83890804A8F4D0385EC38D68847D0B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7D29" w:rsidRPr="0060588A" w14:paraId="092366AC" w14:textId="77777777" w:rsidTr="00AF2CBC">
        <w:trPr>
          <w:trHeight w:val="624"/>
        </w:trPr>
        <w:tc>
          <w:tcPr>
            <w:tcW w:w="4343" w:type="dxa"/>
            <w:tcBorders>
              <w:top w:val="single" w:sz="4" w:space="0" w:color="auto"/>
              <w:left w:val="single" w:sz="4" w:space="0" w:color="auto"/>
              <w:right w:val="single" w:sz="4" w:space="0" w:color="auto"/>
            </w:tcBorders>
          </w:tcPr>
          <w:p w14:paraId="4D93378E" w14:textId="1449BCC7" w:rsidR="009F7D29" w:rsidRPr="0060588A" w:rsidRDefault="009F7D29" w:rsidP="009F7D29">
            <w:pPr>
              <w:ind w:left="1"/>
              <w:rPr>
                <w:rFonts w:eastAsia="Century Gothic" w:cs="Arial"/>
                <w:kern w:val="0"/>
                <w:sz w:val="20"/>
                <w:szCs w:val="20"/>
                <w:lang w:eastAsia="de-DE"/>
                <w14:ligatures w14:val="none"/>
              </w:rPr>
            </w:pPr>
            <w:r>
              <w:rPr>
                <w:sz w:val="20"/>
              </w:rPr>
              <w:t>a.3.2 Adottare misure per ridurre i rischi ambientali sul posto di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4164230"/>
              <w:date>
                <w:dateFormat w:val="dd.MM.yyyy"/>
                <w:lid w:val="de-CH"/>
                <w:storeMappedDataAs w:val="dateTime"/>
                <w:calendar w:val="gregorian"/>
              </w:date>
            </w:sdtPr>
            <w:sdtEndPr/>
            <w:sdtContent>
              <w:p w14:paraId="07FC5768"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B1DE5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8698389"/>
              <w:date>
                <w:dateFormat w:val="dd.MM.yyyy"/>
                <w:lid w:val="de-CH"/>
                <w:storeMappedDataAs w:val="dateTime"/>
                <w:calendar w:val="gregorian"/>
              </w:date>
            </w:sdtPr>
            <w:sdtEndPr/>
            <w:sdtContent>
              <w:p w14:paraId="20AB73DE"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88D167"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9364090"/>
              <w:date>
                <w:dateFormat w:val="dd.MM.yyyy"/>
                <w:lid w:val="de-CH"/>
                <w:storeMappedDataAs w:val="dateTime"/>
                <w:calendar w:val="gregorian"/>
              </w:date>
            </w:sdtPr>
            <w:sdtEndPr/>
            <w:sdtContent>
              <w:p w14:paraId="57D660BD"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64A2A78"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F462471" w14:textId="77777777" w:rsidR="009F7D29" w:rsidRPr="0060588A" w:rsidRDefault="00622A0A"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34201506"/>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8828764"/>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F0B209" w14:textId="77777777" w:rsidR="009F7D29" w:rsidRPr="0060588A" w:rsidRDefault="00622A0A"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1328473888"/>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5420CB48" w14:textId="2B11AF23"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23772825"/>
                <w:placeholder>
                  <w:docPart w:val="3A95C396D21F44E294056831EA93C56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7D29" w:rsidRPr="0060588A" w14:paraId="5C6BCDD7" w14:textId="77777777" w:rsidTr="00AF2CBC">
        <w:trPr>
          <w:trHeight w:val="624"/>
        </w:trPr>
        <w:tc>
          <w:tcPr>
            <w:tcW w:w="4343" w:type="dxa"/>
            <w:tcBorders>
              <w:top w:val="single" w:sz="4" w:space="0" w:color="auto"/>
              <w:left w:val="single" w:sz="4" w:space="0" w:color="auto"/>
              <w:right w:val="single" w:sz="4" w:space="0" w:color="auto"/>
            </w:tcBorders>
          </w:tcPr>
          <w:p w14:paraId="1C010B7B" w14:textId="6CF9ADFE" w:rsidR="009F7D29" w:rsidRPr="0060588A" w:rsidRDefault="009F7D29" w:rsidP="009F7D29">
            <w:pPr>
              <w:ind w:left="1"/>
              <w:rPr>
                <w:rFonts w:eastAsia="Century Gothic" w:cs="Arial"/>
                <w:kern w:val="0"/>
                <w:sz w:val="20"/>
                <w:szCs w:val="20"/>
                <w:lang w:eastAsia="de-DE"/>
                <w14:ligatures w14:val="none"/>
              </w:rPr>
            </w:pPr>
            <w:r>
              <w:rPr>
                <w:sz w:val="20"/>
              </w:rPr>
              <w:t>a.3.3 Adottare misure di protezione mentre si lavora con materiali pericolosi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7680097"/>
              <w:date>
                <w:dateFormat w:val="dd.MM.yyyy"/>
                <w:lid w:val="de-CH"/>
                <w:storeMappedDataAs w:val="dateTime"/>
                <w:calendar w:val="gregorian"/>
              </w:date>
            </w:sdtPr>
            <w:sdtEndPr/>
            <w:sdtContent>
              <w:p w14:paraId="61E3FA7B"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D198D"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4387546"/>
              <w:date>
                <w:dateFormat w:val="dd.MM.yyyy"/>
                <w:lid w:val="de-CH"/>
                <w:storeMappedDataAs w:val="dateTime"/>
                <w:calendar w:val="gregorian"/>
              </w:date>
            </w:sdtPr>
            <w:sdtEndPr/>
            <w:sdtContent>
              <w:p w14:paraId="4B99FA08"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19ED82"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5523631"/>
              <w:date>
                <w:dateFormat w:val="dd.MM.yyyy"/>
                <w:lid w:val="de-CH"/>
                <w:storeMappedDataAs w:val="dateTime"/>
                <w:calendar w:val="gregorian"/>
              </w:date>
            </w:sdtPr>
            <w:sdtEndPr/>
            <w:sdtContent>
              <w:p w14:paraId="16B97496"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3BA68BF"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1C95E6C" w14:textId="77777777" w:rsidR="009F7D29" w:rsidRPr="0060588A" w:rsidRDefault="00622A0A"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59741815"/>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47977479"/>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537F83A" w14:textId="77777777" w:rsidR="009F7D29" w:rsidRPr="0060588A" w:rsidRDefault="00622A0A"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930391941"/>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72E1D315" w14:textId="62283CCC"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16681859"/>
                <w:placeholder>
                  <w:docPart w:val="9B4D5A59993B42D18C6F335CA672AEC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A5FFA" w:rsidRPr="0060588A" w14:paraId="79884791" w14:textId="77777777" w:rsidTr="00AF2CBC">
        <w:trPr>
          <w:trHeight w:val="624"/>
        </w:trPr>
        <w:tc>
          <w:tcPr>
            <w:tcW w:w="4343" w:type="dxa"/>
            <w:tcBorders>
              <w:top w:val="single" w:sz="4" w:space="0" w:color="auto"/>
              <w:left w:val="single" w:sz="4" w:space="0" w:color="auto"/>
              <w:right w:val="single" w:sz="4" w:space="0" w:color="auto"/>
            </w:tcBorders>
          </w:tcPr>
          <w:p w14:paraId="055AA497" w14:textId="5F8B8340" w:rsidR="000A5FFA" w:rsidRPr="0060588A" w:rsidRDefault="000A5FFA" w:rsidP="000A5FFA">
            <w:pPr>
              <w:ind w:left="1"/>
              <w:rPr>
                <w:rFonts w:eastAsia="Century Gothic" w:cs="Arial"/>
                <w:kern w:val="0"/>
                <w:sz w:val="20"/>
                <w:szCs w:val="20"/>
                <w:lang w:eastAsia="de-DE"/>
                <w14:ligatures w14:val="none"/>
              </w:rPr>
            </w:pPr>
            <w:r>
              <w:rPr>
                <w:sz w:val="20"/>
              </w:rPr>
              <w:lastRenderedPageBreak/>
              <w:t>a.3.4 Impiegare i materiali a risparmio di risorse e minimizzare o evitare i rifiuti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3251302"/>
              <w:date>
                <w:dateFormat w:val="dd.MM.yyyy"/>
                <w:lid w:val="de-CH"/>
                <w:storeMappedDataAs w:val="dateTime"/>
                <w:calendar w:val="gregorian"/>
              </w:date>
            </w:sdtPr>
            <w:sdtEndPr/>
            <w:sdtContent>
              <w:p w14:paraId="5D4AEE24"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9ED5ED"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1817138"/>
              <w:date>
                <w:dateFormat w:val="dd.MM.yyyy"/>
                <w:lid w:val="de-CH"/>
                <w:storeMappedDataAs w:val="dateTime"/>
                <w:calendar w:val="gregorian"/>
              </w:date>
            </w:sdtPr>
            <w:sdtEndPr/>
            <w:sdtContent>
              <w:p w14:paraId="4E81A409"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7EDD49"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6840918"/>
              <w:date>
                <w:dateFormat w:val="dd.MM.yyyy"/>
                <w:lid w:val="de-CH"/>
                <w:storeMappedDataAs w:val="dateTime"/>
                <w:calendar w:val="gregorian"/>
              </w:date>
            </w:sdtPr>
            <w:sdtEndPr/>
            <w:sdtContent>
              <w:p w14:paraId="43FC2890"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ACFD7F"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8292CA4" w14:textId="77777777" w:rsidR="000A5FFA" w:rsidRPr="0060588A" w:rsidRDefault="00622A0A" w:rsidP="000A5FF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7173864"/>
                <w14:checkbox>
                  <w14:checked w14:val="0"/>
                  <w14:checkedState w14:val="2612" w14:font="MS Gothic"/>
                  <w14:uncheckedState w14:val="2610" w14:font="MS Gothic"/>
                </w14:checkbox>
              </w:sdtPr>
              <w:sdtEndPr/>
              <w:sdtContent>
                <w:r w:rsidR="000A5FFA" w:rsidRPr="0060588A">
                  <w:rPr>
                    <w:rFonts w:ascii="MS Gothic" w:eastAsia="MS Gothic" w:hAnsi="MS Gothic" w:cs="Times New Roman"/>
                    <w:color w:val="000000"/>
                    <w:kern w:val="0"/>
                    <w:sz w:val="14"/>
                    <w:szCs w:val="14"/>
                    <w:lang w:eastAsia="de-CH"/>
                    <w14:ligatures w14:val="none"/>
                  </w:rPr>
                  <w:t>☐</w:t>
                </w:r>
              </w:sdtContent>
            </w:sdt>
            <w:r w:rsidR="000A5FF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117976971"/>
                <w14:checkbox>
                  <w14:checked w14:val="0"/>
                  <w14:checkedState w14:val="2612" w14:font="MS Gothic"/>
                  <w14:uncheckedState w14:val="2610" w14:font="MS Gothic"/>
                </w14:checkbox>
              </w:sdtPr>
              <w:sdtEndPr/>
              <w:sdtContent>
                <w:r w:rsidR="000A5FF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EA284C5" w14:textId="77777777" w:rsidR="000A5FFA" w:rsidRPr="0060588A" w:rsidRDefault="00622A0A" w:rsidP="000A5FFA">
            <w:pPr>
              <w:autoSpaceDE w:val="0"/>
              <w:autoSpaceDN w:val="0"/>
              <w:adjustRightInd w:val="0"/>
              <w:contextualSpacing/>
              <w:jc w:val="both"/>
              <w:rPr>
                <w:rFonts w:eastAsia="Century Gothic" w:cs="Arial"/>
                <w:sz w:val="14"/>
                <w:szCs w:val="14"/>
              </w:rPr>
            </w:pPr>
            <w:sdt>
              <w:sdtPr>
                <w:rPr>
                  <w:rFonts w:eastAsia="Century Gothic" w:cs="Arial"/>
                  <w:sz w:val="14"/>
                  <w:szCs w:val="14"/>
                </w:rPr>
                <w:id w:val="-1697763114"/>
                <w:date>
                  <w:dateFormat w:val="dd.MM.yyyy"/>
                  <w:lid w:val="de-CH"/>
                  <w:storeMappedDataAs w:val="dateTime"/>
                  <w:calendar w:val="gregorian"/>
                </w:date>
              </w:sdtPr>
              <w:sdtEndPr/>
              <w:sdtContent>
                <w:r w:rsidR="000A5FFA" w:rsidRPr="0060588A">
                  <w:rPr>
                    <w:rFonts w:eastAsia="Century Gothic" w:cs="Arial"/>
                    <w:sz w:val="14"/>
                    <w:szCs w:val="14"/>
                  </w:rPr>
                  <w:t xml:space="preserve">Inserisci la data </w:t>
                </w:r>
              </w:sdtContent>
            </w:sdt>
          </w:p>
          <w:p w14:paraId="1A38364F" w14:textId="23994A66" w:rsidR="000A5FFA" w:rsidRPr="0060588A" w:rsidRDefault="000A5FFA" w:rsidP="000A5FF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78624156"/>
                <w:placeholder>
                  <w:docPart w:val="20837818D9AC4276A9E2786DE2EBD4F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A5FFA" w:rsidRPr="0060588A" w14:paraId="511431D6" w14:textId="77777777" w:rsidTr="00AF2CBC">
        <w:trPr>
          <w:trHeight w:val="624"/>
        </w:trPr>
        <w:tc>
          <w:tcPr>
            <w:tcW w:w="4343" w:type="dxa"/>
            <w:tcBorders>
              <w:top w:val="single" w:sz="4" w:space="0" w:color="auto"/>
              <w:left w:val="single" w:sz="4" w:space="0" w:color="auto"/>
              <w:right w:val="single" w:sz="4" w:space="0" w:color="auto"/>
            </w:tcBorders>
          </w:tcPr>
          <w:p w14:paraId="7C61CFBD" w14:textId="0AF5CCBC" w:rsidR="000A5FFA" w:rsidRPr="0060588A" w:rsidRDefault="000A5FFA" w:rsidP="000A5FFA">
            <w:pPr>
              <w:ind w:left="1"/>
              <w:rPr>
                <w:rFonts w:eastAsia="Century Gothic" w:cs="Arial"/>
                <w:kern w:val="0"/>
                <w:sz w:val="20"/>
                <w:szCs w:val="20"/>
                <w:lang w:eastAsia="de-DE"/>
                <w14:ligatures w14:val="none"/>
              </w:rPr>
            </w:pPr>
            <w:r>
              <w:rPr>
                <w:sz w:val="20"/>
              </w:rPr>
              <w:t>a.3.5 Separare i materiali, riciclarli o smaltirli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73857456"/>
              <w:date>
                <w:dateFormat w:val="dd.MM.yyyy"/>
                <w:lid w:val="de-CH"/>
                <w:storeMappedDataAs w:val="dateTime"/>
                <w:calendar w:val="gregorian"/>
              </w:date>
            </w:sdtPr>
            <w:sdtEndPr/>
            <w:sdtContent>
              <w:p w14:paraId="4252066A"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CCE925"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56111609"/>
              <w:date>
                <w:dateFormat w:val="dd.MM.yyyy"/>
                <w:lid w:val="de-CH"/>
                <w:storeMappedDataAs w:val="dateTime"/>
                <w:calendar w:val="gregorian"/>
              </w:date>
            </w:sdtPr>
            <w:sdtEndPr/>
            <w:sdtContent>
              <w:p w14:paraId="53192C12"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BCA382"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9651829"/>
              <w:date>
                <w:dateFormat w:val="dd.MM.yyyy"/>
                <w:lid w:val="de-CH"/>
                <w:storeMappedDataAs w:val="dateTime"/>
                <w:calendar w:val="gregorian"/>
              </w:date>
            </w:sdtPr>
            <w:sdtEndPr/>
            <w:sdtContent>
              <w:p w14:paraId="6AD95418"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7BFA75"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54C1E0C" w14:textId="77777777" w:rsidR="000A5FFA" w:rsidRPr="0060588A" w:rsidRDefault="00622A0A" w:rsidP="000A5FF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23487119"/>
                <w14:checkbox>
                  <w14:checked w14:val="0"/>
                  <w14:checkedState w14:val="2612" w14:font="MS Gothic"/>
                  <w14:uncheckedState w14:val="2610" w14:font="MS Gothic"/>
                </w14:checkbox>
              </w:sdtPr>
              <w:sdtEndPr/>
              <w:sdtContent>
                <w:r w:rsidR="000A5FFA" w:rsidRPr="0060588A">
                  <w:rPr>
                    <w:rFonts w:ascii="MS Gothic" w:eastAsia="MS Gothic" w:hAnsi="MS Gothic" w:cs="Times New Roman"/>
                    <w:color w:val="000000"/>
                    <w:kern w:val="0"/>
                    <w:sz w:val="14"/>
                    <w:szCs w:val="14"/>
                    <w:lang w:eastAsia="de-CH"/>
                    <w14:ligatures w14:val="none"/>
                  </w:rPr>
                  <w:t>☐</w:t>
                </w:r>
              </w:sdtContent>
            </w:sdt>
            <w:r w:rsidR="000A5FF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03084003"/>
                <w14:checkbox>
                  <w14:checked w14:val="0"/>
                  <w14:checkedState w14:val="2612" w14:font="MS Gothic"/>
                  <w14:uncheckedState w14:val="2610" w14:font="MS Gothic"/>
                </w14:checkbox>
              </w:sdtPr>
              <w:sdtEndPr/>
              <w:sdtContent>
                <w:r w:rsidR="000A5FF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298800" w14:textId="77777777" w:rsidR="000A5FFA" w:rsidRPr="0060588A" w:rsidRDefault="00622A0A" w:rsidP="000A5FFA">
            <w:pPr>
              <w:autoSpaceDE w:val="0"/>
              <w:autoSpaceDN w:val="0"/>
              <w:adjustRightInd w:val="0"/>
              <w:contextualSpacing/>
              <w:jc w:val="both"/>
              <w:rPr>
                <w:rFonts w:eastAsia="Century Gothic" w:cs="Arial"/>
                <w:sz w:val="14"/>
                <w:szCs w:val="14"/>
              </w:rPr>
            </w:pPr>
            <w:sdt>
              <w:sdtPr>
                <w:rPr>
                  <w:rFonts w:eastAsia="Century Gothic" w:cs="Arial"/>
                  <w:sz w:val="14"/>
                  <w:szCs w:val="14"/>
                </w:rPr>
                <w:id w:val="-1258517661"/>
                <w:date>
                  <w:dateFormat w:val="dd.MM.yyyy"/>
                  <w:lid w:val="de-CH"/>
                  <w:storeMappedDataAs w:val="dateTime"/>
                  <w:calendar w:val="gregorian"/>
                </w:date>
              </w:sdtPr>
              <w:sdtEndPr/>
              <w:sdtContent>
                <w:r w:rsidR="000A5FFA" w:rsidRPr="0060588A">
                  <w:rPr>
                    <w:rFonts w:eastAsia="Century Gothic" w:cs="Arial"/>
                    <w:sz w:val="14"/>
                    <w:szCs w:val="14"/>
                  </w:rPr>
                  <w:t xml:space="preserve">Inserisci la data </w:t>
                </w:r>
              </w:sdtContent>
            </w:sdt>
          </w:p>
          <w:p w14:paraId="1CDC78D5" w14:textId="2A08ED84" w:rsidR="000A5FFA" w:rsidRPr="0060588A" w:rsidRDefault="000A5FFA" w:rsidP="000A5FF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6453800"/>
                <w:placeholder>
                  <w:docPart w:val="97161C3A21844D72AF78162184B35A6A"/>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2"/>
      <w:bookmarkEnd w:id="33"/>
      <w:bookmarkEnd w:id="35"/>
    </w:tbl>
    <w:p w14:paraId="551D135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054E7F27" w14:textId="77777777" w:rsidTr="00934939">
        <w:trPr>
          <w:trHeight w:val="1304"/>
        </w:trPr>
        <w:tc>
          <w:tcPr>
            <w:tcW w:w="10069" w:type="dxa"/>
            <w:gridSpan w:val="5"/>
            <w:shd w:val="clear" w:color="auto" w:fill="DBE5F1"/>
            <w:hideMark/>
          </w:tcPr>
          <w:p w14:paraId="740DAF4E" w14:textId="77777777" w:rsidR="00934939" w:rsidRPr="00BA6535" w:rsidRDefault="00E83685" w:rsidP="00934939">
            <w:pPr>
              <w:rPr>
                <w:rFonts w:cs="Arial"/>
                <w:b/>
                <w:bCs/>
                <w:sz w:val="20"/>
                <w:szCs w:val="20"/>
              </w:rPr>
            </w:pPr>
            <w:r w:rsidRPr="0060588A">
              <w:rPr>
                <w:b/>
                <w:sz w:val="20"/>
                <w:szCs w:val="20"/>
              </w:rPr>
              <w:t xml:space="preserve">Competenza operativa a.4: </w:t>
            </w:r>
            <w:r w:rsidR="00934939" w:rsidRPr="00BA6535">
              <w:rPr>
                <w:b/>
                <w:sz w:val="20"/>
                <w:szCs w:val="20"/>
              </w:rPr>
              <w:t>informare la clientela in merito ai lavori sull’involucro edilizio</w:t>
            </w:r>
          </w:p>
          <w:p w14:paraId="2A4A73F0" w14:textId="4C0B2FE8" w:rsidR="009973CC" w:rsidRPr="0060588A" w:rsidRDefault="00934939" w:rsidP="00934939">
            <w:pPr>
              <w:rPr>
                <w:rFonts w:eastAsia="Century Gothic"/>
                <w:b/>
                <w:kern w:val="0"/>
                <w:sz w:val="20"/>
                <w:szCs w:val="20"/>
                <w:lang w:eastAsia="de-CH"/>
                <w14:ligatures w14:val="none"/>
              </w:rPr>
            </w:pPr>
            <w:r>
              <w:rPr>
                <w:sz w:val="20"/>
              </w:rPr>
              <w:t>I professionisti del campo professionale dell’involucro edilizio, nel corso della loro attività lavorativa quotidiana, sono in contatto con altre maestranze, committenti dei lavori e altri coinvolti nel progetto di costruzione. Rispondono in modo competente alle loro domande in merito ai lavori eseguiti o fanno i dovuti accertamenti. Inoltre, danno anche informazioni sui prodotti impiegati.</w:t>
            </w:r>
          </w:p>
        </w:tc>
      </w:tr>
      <w:tr w:rsidR="00E67D2F" w:rsidRPr="0060588A" w14:paraId="4CBBA0CC" w14:textId="77777777" w:rsidTr="0093493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2325AC60" w14:textId="77777777" w:rsidR="00F23060" w:rsidRPr="0060588A" w:rsidRDefault="00F23060" w:rsidP="001E7A69">
            <w:pPr>
              <w:rPr>
                <w:rFonts w:eastAsia="Century Gothic" w:cs="Arial"/>
                <w:kern w:val="0"/>
                <w:sz w:val="20"/>
                <w:szCs w:val="20"/>
                <w:lang w:eastAsia="de-CH"/>
                <w14:ligatures w14:val="none"/>
              </w:rPr>
            </w:pPr>
            <w:bookmarkStart w:id="36" w:name="_Hlk15291811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BB74CC4" w14:textId="7371749C"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CD320B">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208F56A"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6"/>
      <w:tr w:rsidR="00964D38" w:rsidRPr="0060588A" w14:paraId="7DF60C6E"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5514A247"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84090B"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515BDB17"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4BF0D1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08EF06C"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6AA50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CBF81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F8D63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23E78E9"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21B14B54"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8B83CED"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F062151"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5D52B97" w14:textId="59391CBB"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64D38" w:rsidRPr="0060588A" w14:paraId="1A361392" w14:textId="77777777" w:rsidTr="00AF2CBC">
        <w:trPr>
          <w:trHeight w:val="624"/>
        </w:trPr>
        <w:tc>
          <w:tcPr>
            <w:tcW w:w="4343" w:type="dxa"/>
            <w:tcBorders>
              <w:top w:val="single" w:sz="4" w:space="0" w:color="auto"/>
              <w:left w:val="single" w:sz="4" w:space="0" w:color="auto"/>
              <w:right w:val="single" w:sz="4" w:space="0" w:color="auto"/>
            </w:tcBorders>
          </w:tcPr>
          <w:p w14:paraId="06A67BFD" w14:textId="0E553AE2" w:rsidR="00964D38" w:rsidRPr="0060588A" w:rsidRDefault="00964D38" w:rsidP="001E7A69">
            <w:pPr>
              <w:ind w:left="1"/>
              <w:rPr>
                <w:rFonts w:eastAsia="Century Gothic" w:cs="Arial"/>
                <w:kern w:val="0"/>
                <w:sz w:val="20"/>
                <w:szCs w:val="20"/>
                <w:lang w:eastAsia="de-DE"/>
                <w14:ligatures w14:val="none"/>
              </w:rPr>
            </w:pPr>
            <w:r w:rsidRPr="0060588A">
              <w:rPr>
                <w:rFonts w:eastAsia="Century Gothic"/>
                <w:kern w:val="0"/>
                <w:sz w:val="20"/>
                <w:szCs w:val="20"/>
                <w:lang w:eastAsia="de-CH"/>
                <w14:ligatures w14:val="none"/>
              </w:rPr>
              <w:t xml:space="preserve">a.4.1 </w:t>
            </w:r>
            <w:r w:rsidR="00195570">
              <w:rPr>
                <w:sz w:val="20"/>
              </w:rPr>
              <w:t>Spiegare alla clientela i lavori realizzati e i materiali utilizzati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6583973"/>
              <w:date>
                <w:dateFormat w:val="dd.MM.yyyy"/>
                <w:lid w:val="de-CH"/>
                <w:storeMappedDataAs w:val="dateTime"/>
                <w:calendar w:val="gregorian"/>
              </w:date>
            </w:sdtPr>
            <w:sdtEndPr/>
            <w:sdtContent>
              <w:p w14:paraId="55D7C65D"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E1C629"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88403418"/>
              <w:date>
                <w:dateFormat w:val="dd.MM.yyyy"/>
                <w:lid w:val="de-CH"/>
                <w:storeMappedDataAs w:val="dateTime"/>
                <w:calendar w:val="gregorian"/>
              </w:date>
            </w:sdtPr>
            <w:sdtEndPr/>
            <w:sdtContent>
              <w:p w14:paraId="5D7BEDB5"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5B1849"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56070503"/>
              <w:date>
                <w:dateFormat w:val="dd.MM.yyyy"/>
                <w:lid w:val="de-CH"/>
                <w:storeMappedDataAs w:val="dateTime"/>
                <w:calendar w:val="gregorian"/>
              </w:date>
            </w:sdtPr>
            <w:sdtEndPr/>
            <w:sdtContent>
              <w:p w14:paraId="1FBF9910"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5FCE10"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AC87FE8" w14:textId="77777777" w:rsidR="00693496" w:rsidRPr="0060588A" w:rsidRDefault="00622A0A" w:rsidP="0069349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41343576"/>
                <w14:checkbox>
                  <w14:checked w14:val="0"/>
                  <w14:checkedState w14:val="2612" w14:font="MS Gothic"/>
                  <w14:uncheckedState w14:val="2610" w14:font="MS Gothic"/>
                </w14:checkbox>
              </w:sdtPr>
              <w:sdtEndPr/>
              <w:sdtContent>
                <w:r w:rsidR="00693496" w:rsidRPr="0060588A">
                  <w:rPr>
                    <w:rFonts w:ascii="MS Gothic" w:eastAsia="MS Gothic" w:hAnsi="MS Gothic" w:cs="Times New Roman"/>
                    <w:color w:val="000000"/>
                    <w:kern w:val="0"/>
                    <w:sz w:val="14"/>
                    <w:szCs w:val="14"/>
                    <w:lang w:eastAsia="de-CH"/>
                    <w14:ligatures w14:val="none"/>
                  </w:rPr>
                  <w:t>☐</w:t>
                </w:r>
              </w:sdtContent>
            </w:sdt>
            <w:r w:rsidR="0069349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5015221"/>
                <w14:checkbox>
                  <w14:checked w14:val="0"/>
                  <w14:checkedState w14:val="2612" w14:font="MS Gothic"/>
                  <w14:uncheckedState w14:val="2610" w14:font="MS Gothic"/>
                </w14:checkbox>
              </w:sdtPr>
              <w:sdtEndPr/>
              <w:sdtContent>
                <w:r w:rsidR="0069349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DFAC5E" w14:textId="77777777" w:rsidR="00693496" w:rsidRPr="0060588A" w:rsidRDefault="00622A0A" w:rsidP="00693496">
            <w:pPr>
              <w:autoSpaceDE w:val="0"/>
              <w:autoSpaceDN w:val="0"/>
              <w:adjustRightInd w:val="0"/>
              <w:contextualSpacing/>
              <w:jc w:val="both"/>
              <w:rPr>
                <w:rFonts w:eastAsia="Century Gothic" w:cs="Arial"/>
                <w:sz w:val="14"/>
                <w:szCs w:val="14"/>
              </w:rPr>
            </w:pPr>
            <w:sdt>
              <w:sdtPr>
                <w:rPr>
                  <w:rFonts w:eastAsia="Century Gothic" w:cs="Arial"/>
                  <w:sz w:val="14"/>
                  <w:szCs w:val="14"/>
                </w:rPr>
                <w:id w:val="-982613318"/>
                <w:date>
                  <w:dateFormat w:val="dd.MM.yyyy"/>
                  <w:lid w:val="de-CH"/>
                  <w:storeMappedDataAs w:val="dateTime"/>
                  <w:calendar w:val="gregorian"/>
                </w:date>
              </w:sdtPr>
              <w:sdtEndPr/>
              <w:sdtContent>
                <w:r w:rsidR="00693496" w:rsidRPr="0060588A">
                  <w:rPr>
                    <w:rFonts w:eastAsia="Century Gothic" w:cs="Arial"/>
                    <w:sz w:val="14"/>
                    <w:szCs w:val="14"/>
                  </w:rPr>
                  <w:t xml:space="preserve">Inserisci la data </w:t>
                </w:r>
              </w:sdtContent>
            </w:sdt>
          </w:p>
          <w:p w14:paraId="11984906" w14:textId="5407ED2C" w:rsidR="00964D38" w:rsidRPr="0060588A" w:rsidRDefault="003A4B63" w:rsidP="00693496">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88035104"/>
                <w:placeholder>
                  <w:docPart w:val="2F01A280F0664CABB32DB7DD0C701834"/>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B61DE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2E8D5F46" w14:textId="77777777" w:rsidTr="00397428">
        <w:trPr>
          <w:trHeight w:val="1191"/>
        </w:trPr>
        <w:tc>
          <w:tcPr>
            <w:tcW w:w="10069" w:type="dxa"/>
            <w:gridSpan w:val="5"/>
            <w:shd w:val="clear" w:color="auto" w:fill="DBE5F1"/>
            <w:hideMark/>
          </w:tcPr>
          <w:p w14:paraId="18F184A7" w14:textId="77777777" w:rsidR="00397428" w:rsidRPr="00E944AA" w:rsidRDefault="008E6607" w:rsidP="00397428">
            <w:pPr>
              <w:rPr>
                <w:b/>
                <w:bCs/>
                <w:color w:val="000000" w:themeColor="text1"/>
                <w:sz w:val="20"/>
                <w:szCs w:val="20"/>
              </w:rPr>
            </w:pPr>
            <w:bookmarkStart w:id="37" w:name="_Hlk149223222"/>
            <w:r w:rsidRPr="0060588A">
              <w:rPr>
                <w:b/>
                <w:sz w:val="20"/>
                <w:szCs w:val="20"/>
              </w:rPr>
              <w:t>Competenza operativa a.5:</w:t>
            </w:r>
            <w:r w:rsidRPr="0060588A">
              <w:rPr>
                <w:color w:val="FF0000"/>
                <w:sz w:val="20"/>
                <w:szCs w:val="20"/>
              </w:rPr>
              <w:t xml:space="preserve"> </w:t>
            </w:r>
            <w:r w:rsidR="00397428" w:rsidRPr="00E944AA">
              <w:rPr>
                <w:b/>
                <w:color w:val="000000" w:themeColor="text1"/>
                <w:sz w:val="20"/>
                <w:szCs w:val="20"/>
              </w:rPr>
              <w:t>abbozzare i lavori sull’involucro edilizio e redigere rapporti</w:t>
            </w:r>
          </w:p>
          <w:p w14:paraId="2799DBD3" w14:textId="047ABA36" w:rsidR="008E6607" w:rsidRDefault="00397428" w:rsidP="00397428">
            <w:pPr>
              <w:rPr>
                <w:sz w:val="20"/>
              </w:rPr>
            </w:pPr>
            <w:r w:rsidRPr="007F3FA6">
              <w:rPr>
                <w:sz w:val="20"/>
              </w:rPr>
              <w:t xml:space="preserve">I professionisti del campo professionale dell’involucro edilizio abbozzano dettagli dei punti di passaggio o dei lavori eseguiti. Essi </w:t>
            </w:r>
            <w:r>
              <w:rPr>
                <w:sz w:val="20"/>
              </w:rPr>
              <w:t>redigono</w:t>
            </w:r>
            <w:r w:rsidRPr="007F3FA6">
              <w:rPr>
                <w:sz w:val="20"/>
              </w:rPr>
              <w:t xml:space="preserve"> i rapporti richiesti. </w:t>
            </w:r>
          </w:p>
          <w:p w14:paraId="5E32296E" w14:textId="77777777" w:rsidR="00397428" w:rsidRPr="0060588A" w:rsidRDefault="00397428" w:rsidP="00397428">
            <w:pPr>
              <w:rPr>
                <w:sz w:val="20"/>
              </w:rPr>
            </w:pPr>
          </w:p>
          <w:p w14:paraId="42040054" w14:textId="5FCBF279" w:rsidR="00990DDE" w:rsidRPr="0060588A" w:rsidRDefault="00990DDE" w:rsidP="008E6607">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291F59"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w:t>
            </w:r>
            <w:r w:rsidR="00BB38C8">
              <w:rPr>
                <w:rFonts w:eastAsia="Century Gothic"/>
                <w:kern w:val="0"/>
                <w:sz w:val="20"/>
                <w:szCs w:val="20"/>
                <w:lang w:eastAsia="de-CH"/>
                <w14:ligatures w14:val="none"/>
              </w:rPr>
              <w:t>b</w:t>
            </w:r>
            <w:r w:rsidRPr="0060588A">
              <w:rPr>
                <w:rFonts w:eastAsia="Century Gothic"/>
                <w:kern w:val="0"/>
                <w:sz w:val="20"/>
                <w:szCs w:val="20"/>
                <w:lang w:eastAsia="de-CH"/>
                <w14:ligatures w14:val="none"/>
              </w:rPr>
              <w:t>.</w:t>
            </w:r>
          </w:p>
        </w:tc>
      </w:tr>
      <w:tr w:rsidR="00E67D2F" w:rsidRPr="0060588A" w14:paraId="1DF46DF7" w14:textId="77777777" w:rsidTr="00397428">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057199CB" w14:textId="77777777" w:rsidR="00291F59" w:rsidRPr="0060588A" w:rsidRDefault="00291F59" w:rsidP="001E7A69">
            <w:pPr>
              <w:rPr>
                <w:rFonts w:eastAsia="Century Gothic" w:cs="Arial"/>
                <w:kern w:val="0"/>
                <w:sz w:val="20"/>
                <w:szCs w:val="20"/>
                <w:lang w:eastAsia="de-CH"/>
                <w14:ligatures w14:val="none"/>
              </w:rPr>
            </w:pPr>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493E4872" w14:textId="4F94202D"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CD320B">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756E27A9"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4EB8F7C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52B620A"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89E56C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7455C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30C922E"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50E087"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DC2719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578C597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E50F94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3780AD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F4478C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CB6FD80"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328184D"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A104F25" w14:textId="7439251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AB501C" w:rsidRPr="0060588A" w14:paraId="20A4AD4F" w14:textId="77777777" w:rsidTr="00AF2CBC">
        <w:trPr>
          <w:trHeight w:val="624"/>
        </w:trPr>
        <w:tc>
          <w:tcPr>
            <w:tcW w:w="4343" w:type="dxa"/>
            <w:tcBorders>
              <w:top w:val="single" w:sz="4" w:space="0" w:color="auto"/>
              <w:left w:val="single" w:sz="4" w:space="0" w:color="auto"/>
              <w:right w:val="single" w:sz="4" w:space="0" w:color="auto"/>
            </w:tcBorders>
          </w:tcPr>
          <w:p w14:paraId="7C89D0E0" w14:textId="0AF48FA4"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a.5.1 Abbozzare e rilevare le misure degli elementi di costruzione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74078420"/>
              <w:date>
                <w:dateFormat w:val="dd.MM.yyyy"/>
                <w:lid w:val="de-CH"/>
                <w:storeMappedDataAs w:val="dateTime"/>
                <w:calendar w:val="gregorian"/>
              </w:date>
            </w:sdtPr>
            <w:sdtEndPr/>
            <w:sdtContent>
              <w:p w14:paraId="77D6888E"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419C27"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60530052"/>
              <w:date>
                <w:dateFormat w:val="dd.MM.yyyy"/>
                <w:lid w:val="de-CH"/>
                <w:storeMappedDataAs w:val="dateTime"/>
                <w:calendar w:val="gregorian"/>
              </w:date>
            </w:sdtPr>
            <w:sdtEndPr/>
            <w:sdtContent>
              <w:p w14:paraId="7C108C02"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D83512"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75347445"/>
              <w:date>
                <w:dateFormat w:val="dd.MM.yyyy"/>
                <w:lid w:val="de-CH"/>
                <w:storeMappedDataAs w:val="dateTime"/>
                <w:calendar w:val="gregorian"/>
              </w:date>
            </w:sdtPr>
            <w:sdtEndPr/>
            <w:sdtContent>
              <w:p w14:paraId="7E78AF41"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E847E5"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AC9D54F" w14:textId="77777777" w:rsidR="00AB501C" w:rsidRPr="0060588A" w:rsidRDefault="00622A0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46999758"/>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06361184"/>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C08E51A" w14:textId="77777777" w:rsidR="00AB501C" w:rsidRPr="0060588A" w:rsidRDefault="00622A0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558763071"/>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07A6AF6D" w14:textId="63065243"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49008992"/>
                <w:placeholder>
                  <w:docPart w:val="8D4431C8BFD143ADB6104F3ED988A8C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747219D3" w14:textId="77777777" w:rsidTr="00AF2CBC">
        <w:trPr>
          <w:trHeight w:val="624"/>
        </w:trPr>
        <w:tc>
          <w:tcPr>
            <w:tcW w:w="4343" w:type="dxa"/>
            <w:tcBorders>
              <w:top w:val="single" w:sz="4" w:space="0" w:color="auto"/>
              <w:left w:val="single" w:sz="4" w:space="0" w:color="auto"/>
              <w:right w:val="single" w:sz="4" w:space="0" w:color="auto"/>
            </w:tcBorders>
          </w:tcPr>
          <w:p w14:paraId="44FF132F" w14:textId="582E2318"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a.5.2 Redigere un rapporto sulle ore impiegate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8414453"/>
              <w:date>
                <w:dateFormat w:val="dd.MM.yyyy"/>
                <w:lid w:val="de-CH"/>
                <w:storeMappedDataAs w:val="dateTime"/>
                <w:calendar w:val="gregorian"/>
              </w:date>
            </w:sdtPr>
            <w:sdtEndPr/>
            <w:sdtContent>
              <w:p w14:paraId="7246C343"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BDC3DF"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3132543"/>
              <w:date>
                <w:dateFormat w:val="dd.MM.yyyy"/>
                <w:lid w:val="de-CH"/>
                <w:storeMappedDataAs w:val="dateTime"/>
                <w:calendar w:val="gregorian"/>
              </w:date>
            </w:sdtPr>
            <w:sdtEndPr/>
            <w:sdtContent>
              <w:p w14:paraId="4E101675"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3A552D"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5451767"/>
              <w:date>
                <w:dateFormat w:val="dd.MM.yyyy"/>
                <w:lid w:val="de-CH"/>
                <w:storeMappedDataAs w:val="dateTime"/>
                <w:calendar w:val="gregorian"/>
              </w:date>
            </w:sdtPr>
            <w:sdtEndPr/>
            <w:sdtContent>
              <w:p w14:paraId="0AE294EA"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778843"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C1AD003" w14:textId="77777777" w:rsidR="00AB501C" w:rsidRPr="0060588A" w:rsidRDefault="00622A0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34523295"/>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21840680"/>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BAAEBC4" w14:textId="77777777" w:rsidR="00AB501C" w:rsidRPr="0060588A" w:rsidRDefault="00622A0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144522657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7472D569" w14:textId="3F622F5C"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28477997"/>
                <w:placeholder>
                  <w:docPart w:val="6F0E8040A75147F382C96C083E91022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43DAA805" w14:textId="77777777" w:rsidTr="00AF2CBC">
        <w:trPr>
          <w:trHeight w:val="624"/>
        </w:trPr>
        <w:tc>
          <w:tcPr>
            <w:tcW w:w="4343" w:type="dxa"/>
            <w:tcBorders>
              <w:top w:val="single" w:sz="4" w:space="0" w:color="auto"/>
              <w:left w:val="single" w:sz="4" w:space="0" w:color="auto"/>
              <w:right w:val="single" w:sz="4" w:space="0" w:color="auto"/>
            </w:tcBorders>
          </w:tcPr>
          <w:p w14:paraId="50569386" w14:textId="4B8AF3F0"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a.5.3 Redigere un rapporto settimanale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8930988"/>
              <w:date>
                <w:dateFormat w:val="dd.MM.yyyy"/>
                <w:lid w:val="de-CH"/>
                <w:storeMappedDataAs w:val="dateTime"/>
                <w:calendar w:val="gregorian"/>
              </w:date>
            </w:sdtPr>
            <w:sdtEndPr/>
            <w:sdtContent>
              <w:p w14:paraId="19CAA925"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C79CF4"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6015917"/>
              <w:date>
                <w:dateFormat w:val="dd.MM.yyyy"/>
                <w:lid w:val="de-CH"/>
                <w:storeMappedDataAs w:val="dateTime"/>
                <w:calendar w:val="gregorian"/>
              </w:date>
            </w:sdtPr>
            <w:sdtEndPr/>
            <w:sdtContent>
              <w:p w14:paraId="1ADCEC13"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59478E"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49257781"/>
              <w:date>
                <w:dateFormat w:val="dd.MM.yyyy"/>
                <w:lid w:val="de-CH"/>
                <w:storeMappedDataAs w:val="dateTime"/>
                <w:calendar w:val="gregorian"/>
              </w:date>
            </w:sdtPr>
            <w:sdtEndPr/>
            <w:sdtContent>
              <w:p w14:paraId="041AE456"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713D"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65E0B25" w14:textId="77777777" w:rsidR="00AB501C" w:rsidRPr="0060588A" w:rsidRDefault="00622A0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48055808"/>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59365122"/>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0DE5EA8" w14:textId="77777777" w:rsidR="00AB501C" w:rsidRPr="0060588A" w:rsidRDefault="00622A0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69754501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7FB452D5" w14:textId="06D795EB"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8342367"/>
                <w:placeholder>
                  <w:docPart w:val="8527CB222E7C4EAE945B44861D88A4E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21777B50" w14:textId="77777777" w:rsidTr="00AF2CBC">
        <w:trPr>
          <w:trHeight w:val="624"/>
        </w:trPr>
        <w:tc>
          <w:tcPr>
            <w:tcW w:w="4343" w:type="dxa"/>
            <w:tcBorders>
              <w:top w:val="single" w:sz="4" w:space="0" w:color="auto"/>
              <w:left w:val="single" w:sz="4" w:space="0" w:color="auto"/>
              <w:right w:val="single" w:sz="4" w:space="0" w:color="auto"/>
            </w:tcBorders>
          </w:tcPr>
          <w:p w14:paraId="6BF53287" w14:textId="6E130D6B"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 xml:space="preserve">a.5.4 Redigere un rapporto sui lavori a regia (C3)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83538777"/>
              <w:date>
                <w:dateFormat w:val="dd.MM.yyyy"/>
                <w:lid w:val="de-CH"/>
                <w:storeMappedDataAs w:val="dateTime"/>
                <w:calendar w:val="gregorian"/>
              </w:date>
            </w:sdtPr>
            <w:sdtEndPr/>
            <w:sdtContent>
              <w:p w14:paraId="19622B7A"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2A9A7F"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5765656"/>
              <w:date>
                <w:dateFormat w:val="dd.MM.yyyy"/>
                <w:lid w:val="de-CH"/>
                <w:storeMappedDataAs w:val="dateTime"/>
                <w:calendar w:val="gregorian"/>
              </w:date>
            </w:sdtPr>
            <w:sdtEndPr/>
            <w:sdtContent>
              <w:p w14:paraId="0B75D64D"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AB0B7C"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3393794"/>
              <w:date>
                <w:dateFormat w:val="dd.MM.yyyy"/>
                <w:lid w:val="de-CH"/>
                <w:storeMappedDataAs w:val="dateTime"/>
                <w:calendar w:val="gregorian"/>
              </w:date>
            </w:sdtPr>
            <w:sdtEndPr/>
            <w:sdtContent>
              <w:p w14:paraId="36E460C6"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6165C4"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20776FC" w14:textId="77777777" w:rsidR="00AB501C" w:rsidRPr="0060588A" w:rsidRDefault="00622A0A"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42665432"/>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15588817"/>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36C8F52" w14:textId="77777777" w:rsidR="00AB501C" w:rsidRPr="0060588A" w:rsidRDefault="00622A0A"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179705115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46FAE030" w14:textId="1D938C38"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95803003"/>
                <w:placeholder>
                  <w:docPart w:val="64585D64408F4BE08EA0A2708C5B9287"/>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DEDCD8C" w14:textId="77777777" w:rsidR="00397428" w:rsidRDefault="00397428" w:rsidP="00F26882">
      <w:pPr>
        <w:rPr>
          <w:rStyle w:val="berschrift2Zchn"/>
        </w:rPr>
      </w:pPr>
      <w:bookmarkStart w:id="38" w:name="_Toc145841993"/>
      <w:bookmarkEnd w:id="37"/>
    </w:p>
    <w:p w14:paraId="0F0CBCCC" w14:textId="77777777" w:rsidR="00397428" w:rsidRDefault="00397428">
      <w:pPr>
        <w:spacing w:line="276" w:lineRule="auto"/>
        <w:rPr>
          <w:rStyle w:val="berschrift2Zchn"/>
        </w:rPr>
      </w:pPr>
      <w:r>
        <w:rPr>
          <w:rStyle w:val="berschrift2Zchn"/>
        </w:rPr>
        <w:br w:type="page"/>
      </w:r>
    </w:p>
    <w:p w14:paraId="16722341" w14:textId="16F34E3A" w:rsidR="007A0820" w:rsidRPr="0060588A" w:rsidRDefault="009973CC" w:rsidP="00F26882">
      <w:pPr>
        <w:rPr>
          <w:b/>
          <w:bCs/>
          <w:sz w:val="24"/>
          <w:szCs w:val="24"/>
        </w:rPr>
      </w:pPr>
      <w:bookmarkStart w:id="39" w:name="_Toc170906168"/>
      <w:r w:rsidRPr="0060588A">
        <w:rPr>
          <w:rStyle w:val="berschrift2Zchn"/>
        </w:rPr>
        <w:lastRenderedPageBreak/>
        <w:t>Aree di competenza e competenza specifiche della professione:</w:t>
      </w:r>
      <w:bookmarkEnd w:id="39"/>
      <w:r w:rsidRPr="0060588A">
        <w:rPr>
          <w:b/>
          <w:bCs/>
          <w:sz w:val="24"/>
          <w:szCs w:val="24"/>
        </w:rPr>
        <w:t xml:space="preserve"> </w:t>
      </w:r>
    </w:p>
    <w:bookmarkEnd w:id="38"/>
    <w:p w14:paraId="663AD14E" w14:textId="4DF94D41" w:rsidR="003D5E2B" w:rsidRDefault="00B75CD8" w:rsidP="009973CC">
      <w:pPr>
        <w:rPr>
          <w:b/>
          <w:bCs/>
          <w:sz w:val="24"/>
          <w:szCs w:val="24"/>
        </w:rPr>
      </w:pPr>
      <w:r w:rsidRPr="00B75CD8">
        <w:rPr>
          <w:b/>
          <w:bCs/>
          <w:sz w:val="24"/>
          <w:szCs w:val="24"/>
        </w:rPr>
        <w:t>Addetta / Addetto alla costruzione di facciate CFP</w:t>
      </w:r>
    </w:p>
    <w:p w14:paraId="05CC69E5" w14:textId="77777777" w:rsidR="00B75CD8" w:rsidRPr="0060588A" w:rsidRDefault="00B75CD8" w:rsidP="009973CC">
      <w:pPr>
        <w:rPr>
          <w:rFonts w:eastAsia="Century Gothic"/>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669C7B5C" w14:textId="77777777" w:rsidTr="00F8033E">
        <w:trPr>
          <w:trHeight w:val="232"/>
        </w:trPr>
        <w:tc>
          <w:tcPr>
            <w:tcW w:w="10065" w:type="dxa"/>
            <w:shd w:val="clear" w:color="auto" w:fill="4F81BD"/>
            <w:hideMark/>
          </w:tcPr>
          <w:p w14:paraId="597B3491" w14:textId="51AF3CFF" w:rsidR="009973CC" w:rsidRPr="0060588A" w:rsidRDefault="00B95D2A" w:rsidP="00B95D2A">
            <w:pPr>
              <w:ind w:right="-108"/>
              <w:rPr>
                <w:rFonts w:eastAsia="Century Gothic"/>
                <w:b/>
                <w:kern w:val="0"/>
                <w:sz w:val="20"/>
                <w:szCs w:val="20"/>
                <w:lang w:eastAsia="de-CH"/>
                <w14:ligatures w14:val="none"/>
              </w:rPr>
            </w:pPr>
            <w:bookmarkStart w:id="40" w:name="_Toc170906169"/>
            <w:bookmarkStart w:id="41" w:name="_Hlk149225242"/>
            <w:r w:rsidRPr="0060588A">
              <w:rPr>
                <w:rStyle w:val="berschrift3Zchn"/>
              </w:rPr>
              <w:t xml:space="preserve">Campo di competenze operative b: </w:t>
            </w:r>
            <w:r w:rsidR="00D90C7C" w:rsidRPr="00D90C7C">
              <w:rPr>
                <w:rStyle w:val="berschrift3Zchn"/>
              </w:rPr>
              <w:t>Montaggio di sistemi per facciate</w:t>
            </w:r>
            <w:bookmarkEnd w:id="40"/>
          </w:p>
        </w:tc>
      </w:tr>
      <w:bookmarkEnd w:id="41"/>
    </w:tbl>
    <w:p w14:paraId="1C356CB7" w14:textId="77777777" w:rsidR="009973CC" w:rsidRPr="0060588A" w:rsidRDefault="009973CC" w:rsidP="009973CC">
      <w:pPr>
        <w:rPr>
          <w:rFonts w:eastAsia="Century Gothic"/>
          <w:kern w:val="0"/>
          <w:sz w:val="10"/>
          <w:szCs w:val="1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95F5944" w14:textId="77777777" w:rsidTr="00BB38C8">
        <w:trPr>
          <w:trHeight w:val="2141"/>
        </w:trPr>
        <w:tc>
          <w:tcPr>
            <w:tcW w:w="10068" w:type="dxa"/>
            <w:gridSpan w:val="5"/>
            <w:shd w:val="clear" w:color="auto" w:fill="DBE5F1"/>
            <w:hideMark/>
          </w:tcPr>
          <w:p w14:paraId="21533EA6" w14:textId="77777777" w:rsidR="00C56A33" w:rsidRPr="002F6FBE" w:rsidRDefault="00622CB0" w:rsidP="00C56A33">
            <w:pPr>
              <w:rPr>
                <w:rFonts w:cs="Arial"/>
                <w:b/>
                <w:sz w:val="20"/>
              </w:rPr>
            </w:pPr>
            <w:bookmarkStart w:id="42" w:name="_Hlk149223783"/>
            <w:r w:rsidRPr="0060588A">
              <w:rPr>
                <w:b/>
                <w:sz w:val="20"/>
                <w:szCs w:val="20"/>
              </w:rPr>
              <w:t xml:space="preserve">Competenza operativa b.1: </w:t>
            </w:r>
            <w:r w:rsidR="00C56A33" w:rsidRPr="002F6FBE">
              <w:rPr>
                <w:rFonts w:cs="Arial"/>
                <w:b/>
                <w:sz w:val="20"/>
              </w:rPr>
              <w:t xml:space="preserve">allestire la postazione di lavoro per i lavori di costruzione delle facciate secondo le istruzioni </w:t>
            </w:r>
          </w:p>
          <w:p w14:paraId="18D0B292" w14:textId="5618B148" w:rsidR="00990DDE" w:rsidRPr="0060588A" w:rsidRDefault="00C56A33" w:rsidP="00BB38C8">
            <w:pPr>
              <w:rPr>
                <w:rFonts w:eastAsia="Century Gothic"/>
                <w:b/>
                <w:kern w:val="0"/>
                <w:sz w:val="20"/>
                <w:szCs w:val="20"/>
                <w:lang w:eastAsia="de-CH"/>
                <w14:ligatures w14:val="none"/>
              </w:rPr>
            </w:pPr>
            <w:r w:rsidRPr="002F6FBE">
              <w:rPr>
                <w:rFonts w:cs="Arial"/>
                <w:sz w:val="20"/>
              </w:rPr>
              <w:t>Arrivando il loco, gli addetti alla costruzione di facciate CFP si fanno prima di tutto un quadro generale della situazione e valutandone rischi e pericoli. Se le condizioni di lavoro non sono conformi alla normativa vigente in materia, prendono ulteriori misure o mettono al corrente la direzione dei lavori o del progetto. Dopo di che, organizzano l’infrastruttura necessaria e preparano la postazione di lavoro per tagliare e segare con macchine apposite o per lavori di incollaggio nonché allestiscono depositi per il materiale in punti adatti. Oltre a ciò, prendono anche provvedimenti per garantire la raccolta differenziata, il riutilizzo e il riciclaggio di materiali.</w:t>
            </w:r>
          </w:p>
        </w:tc>
      </w:tr>
      <w:tr w:rsidR="00E67D2F" w:rsidRPr="0060588A" w14:paraId="4707EE5D" w14:textId="77777777" w:rsidTr="00547AD6">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D51AC9F" w14:textId="77777777" w:rsidR="00730DC7" w:rsidRPr="0060588A" w:rsidRDefault="00730DC7" w:rsidP="001E7A69">
            <w:pPr>
              <w:rPr>
                <w:rFonts w:eastAsia="Century Gothic" w:cs="Arial"/>
                <w:kern w:val="0"/>
                <w:sz w:val="20"/>
                <w:szCs w:val="20"/>
                <w:lang w:eastAsia="de-CH"/>
                <w14:ligatures w14:val="none"/>
              </w:rPr>
            </w:pPr>
            <w:bookmarkStart w:id="43" w:name="_Hlk152918149"/>
            <w:bookmarkEnd w:id="42"/>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6BA118E2" w14:textId="0E2EC891"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FD2218">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E448DF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3"/>
      <w:tr w:rsidR="007F3A45" w:rsidRPr="0060588A" w14:paraId="4BD80B25"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16503C41"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2BC4B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926995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8D577E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0665FFE"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27D633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F54544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132081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76CAA7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ED4E18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049253D"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1267AAF"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8F4A12D" w14:textId="6C3D907F"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1A7207" w:rsidRPr="0060588A" w14:paraId="3BB24E51" w14:textId="77777777" w:rsidTr="00AF2CBC">
        <w:trPr>
          <w:trHeight w:val="624"/>
        </w:trPr>
        <w:tc>
          <w:tcPr>
            <w:tcW w:w="4342" w:type="dxa"/>
            <w:tcBorders>
              <w:top w:val="single" w:sz="4" w:space="0" w:color="auto"/>
              <w:left w:val="single" w:sz="4" w:space="0" w:color="auto"/>
              <w:right w:val="single" w:sz="4" w:space="0" w:color="auto"/>
            </w:tcBorders>
          </w:tcPr>
          <w:p w14:paraId="08BD0832" w14:textId="3BFC716E" w:rsidR="001A7207" w:rsidRPr="0060588A" w:rsidRDefault="001A7207" w:rsidP="001A7207">
            <w:pPr>
              <w:ind w:left="1"/>
              <w:rPr>
                <w:rFonts w:eastAsia="Century Gothic" w:cs="Arial"/>
                <w:kern w:val="0"/>
                <w:sz w:val="20"/>
                <w:szCs w:val="20"/>
                <w:lang w:eastAsia="de-DE"/>
                <w14:ligatures w14:val="none"/>
              </w:rPr>
            </w:pPr>
            <w:r w:rsidRPr="002F6FBE">
              <w:rPr>
                <w:rFonts w:cs="Arial"/>
                <w:color w:val="000000" w:themeColor="text1"/>
                <w:sz w:val="20"/>
              </w:rPr>
              <w:t>b.1.1 Ricevere il mandato e, in caso di dubbi, fare domande in merito all’esecuzione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2531664"/>
              <w:date>
                <w:dateFormat w:val="dd.MM.yyyy"/>
                <w:lid w:val="de-CH"/>
                <w:storeMappedDataAs w:val="dateTime"/>
                <w:calendar w:val="gregorian"/>
              </w:date>
            </w:sdtPr>
            <w:sdtEndPr/>
            <w:sdtContent>
              <w:p w14:paraId="2ACEF958"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406315" w14:textId="77777777" w:rsidR="001A7207" w:rsidRPr="0060588A" w:rsidRDefault="001A7207" w:rsidP="001A720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6804778"/>
              <w:date>
                <w:dateFormat w:val="dd.MM.yyyy"/>
                <w:lid w:val="de-CH"/>
                <w:storeMappedDataAs w:val="dateTime"/>
                <w:calendar w:val="gregorian"/>
              </w:date>
            </w:sdtPr>
            <w:sdtEndPr/>
            <w:sdtContent>
              <w:p w14:paraId="7E260CB8"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C2E4DC" w14:textId="77777777" w:rsidR="001A7207" w:rsidRPr="0060588A" w:rsidRDefault="001A7207" w:rsidP="001A720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109080"/>
              <w:date>
                <w:dateFormat w:val="dd.MM.yyyy"/>
                <w:lid w:val="de-CH"/>
                <w:storeMappedDataAs w:val="dateTime"/>
                <w:calendar w:val="gregorian"/>
              </w:date>
            </w:sdtPr>
            <w:sdtEndPr/>
            <w:sdtContent>
              <w:p w14:paraId="13D282B3"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ECB80A" w14:textId="77777777" w:rsidR="001A7207" w:rsidRPr="0060588A" w:rsidRDefault="001A7207" w:rsidP="001A720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CB0D250" w14:textId="77777777" w:rsidR="001A7207" w:rsidRPr="0060588A" w:rsidRDefault="00622A0A" w:rsidP="001A720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83460007"/>
                <w14:checkbox>
                  <w14:checked w14:val="0"/>
                  <w14:checkedState w14:val="2612" w14:font="MS Gothic"/>
                  <w14:uncheckedState w14:val="2610" w14:font="MS Gothic"/>
                </w14:checkbox>
              </w:sdtPr>
              <w:sdtEndPr/>
              <w:sdtContent>
                <w:r w:rsidR="001A7207" w:rsidRPr="0060588A">
                  <w:rPr>
                    <w:rFonts w:ascii="MS Gothic" w:eastAsia="MS Gothic" w:hAnsi="MS Gothic" w:cs="Times New Roman"/>
                    <w:color w:val="000000"/>
                    <w:kern w:val="0"/>
                    <w:sz w:val="14"/>
                    <w:szCs w:val="14"/>
                    <w:lang w:eastAsia="de-CH"/>
                    <w14:ligatures w14:val="none"/>
                  </w:rPr>
                  <w:t>☐</w:t>
                </w:r>
              </w:sdtContent>
            </w:sdt>
            <w:r w:rsidR="001A720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30162885"/>
                <w14:checkbox>
                  <w14:checked w14:val="0"/>
                  <w14:checkedState w14:val="2612" w14:font="MS Gothic"/>
                  <w14:uncheckedState w14:val="2610" w14:font="MS Gothic"/>
                </w14:checkbox>
              </w:sdtPr>
              <w:sdtEndPr/>
              <w:sdtContent>
                <w:r w:rsidR="001A720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6810507" w14:textId="77777777" w:rsidR="001A7207" w:rsidRPr="0060588A" w:rsidRDefault="00622A0A" w:rsidP="001A7207">
            <w:pPr>
              <w:autoSpaceDE w:val="0"/>
              <w:autoSpaceDN w:val="0"/>
              <w:adjustRightInd w:val="0"/>
              <w:contextualSpacing/>
              <w:jc w:val="both"/>
              <w:rPr>
                <w:rFonts w:eastAsia="Century Gothic" w:cs="Arial"/>
                <w:sz w:val="14"/>
                <w:szCs w:val="14"/>
              </w:rPr>
            </w:pPr>
            <w:sdt>
              <w:sdtPr>
                <w:rPr>
                  <w:rFonts w:eastAsia="Century Gothic" w:cs="Arial"/>
                  <w:sz w:val="14"/>
                  <w:szCs w:val="14"/>
                </w:rPr>
                <w:id w:val="-848104694"/>
                <w:date>
                  <w:dateFormat w:val="dd.MM.yyyy"/>
                  <w:lid w:val="de-CH"/>
                  <w:storeMappedDataAs w:val="dateTime"/>
                  <w:calendar w:val="gregorian"/>
                </w:date>
              </w:sdtPr>
              <w:sdtEndPr/>
              <w:sdtContent>
                <w:r w:rsidR="001A7207" w:rsidRPr="0060588A">
                  <w:rPr>
                    <w:rFonts w:eastAsia="Century Gothic" w:cs="Arial"/>
                    <w:sz w:val="14"/>
                    <w:szCs w:val="14"/>
                  </w:rPr>
                  <w:t xml:space="preserve">Inserisci la data </w:t>
                </w:r>
              </w:sdtContent>
            </w:sdt>
          </w:p>
          <w:p w14:paraId="53D55F35" w14:textId="192BE6FE" w:rsidR="001A7207" w:rsidRPr="0060588A" w:rsidRDefault="001A7207" w:rsidP="001A720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41284171"/>
                <w:placeholder>
                  <w:docPart w:val="C64689EDF378488AB437A9B65DD22FB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A7207" w:rsidRPr="0060588A" w14:paraId="30A523FE" w14:textId="77777777" w:rsidTr="00547AD6">
        <w:trPr>
          <w:trHeight w:val="624"/>
        </w:trPr>
        <w:tc>
          <w:tcPr>
            <w:tcW w:w="4342" w:type="dxa"/>
            <w:tcBorders>
              <w:top w:val="single" w:sz="4" w:space="0" w:color="auto"/>
              <w:left w:val="single" w:sz="4" w:space="0" w:color="auto"/>
              <w:bottom w:val="single" w:sz="4" w:space="0" w:color="auto"/>
              <w:right w:val="single" w:sz="4" w:space="0" w:color="auto"/>
            </w:tcBorders>
          </w:tcPr>
          <w:p w14:paraId="235F9E38" w14:textId="15BD138A" w:rsidR="001A7207" w:rsidRPr="0060588A" w:rsidRDefault="001A7207" w:rsidP="001A7207">
            <w:pPr>
              <w:ind w:left="1"/>
              <w:rPr>
                <w:rFonts w:eastAsia="Century Gothic" w:cs="Arial"/>
                <w:kern w:val="0"/>
                <w:sz w:val="20"/>
                <w:szCs w:val="20"/>
                <w:lang w:eastAsia="de-DE"/>
                <w14:ligatures w14:val="none"/>
              </w:rPr>
            </w:pPr>
            <w:r w:rsidRPr="002F6FBE">
              <w:rPr>
                <w:rFonts w:cs="Arial"/>
                <w:sz w:val="20"/>
              </w:rPr>
              <w:t>b.1.2 Preparare e organizzare la postazione di lavoro per il montaggio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85576879"/>
              <w:date>
                <w:dateFormat w:val="dd.MM.yyyy"/>
                <w:lid w:val="de-CH"/>
                <w:storeMappedDataAs w:val="dateTime"/>
                <w:calendar w:val="gregorian"/>
              </w:date>
            </w:sdtPr>
            <w:sdtEndPr/>
            <w:sdtContent>
              <w:p w14:paraId="37A3F486"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E89C43" w14:textId="77777777" w:rsidR="001A7207" w:rsidRPr="0060588A" w:rsidRDefault="001A7207" w:rsidP="001A720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66195552"/>
              <w:date>
                <w:dateFormat w:val="dd.MM.yyyy"/>
                <w:lid w:val="de-CH"/>
                <w:storeMappedDataAs w:val="dateTime"/>
                <w:calendar w:val="gregorian"/>
              </w:date>
            </w:sdtPr>
            <w:sdtEndPr/>
            <w:sdtContent>
              <w:p w14:paraId="21BF792E"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988E16" w14:textId="77777777" w:rsidR="001A7207" w:rsidRPr="0060588A" w:rsidRDefault="001A7207" w:rsidP="001A720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59153865"/>
              <w:date>
                <w:dateFormat w:val="dd.MM.yyyy"/>
                <w:lid w:val="de-CH"/>
                <w:storeMappedDataAs w:val="dateTime"/>
                <w:calendar w:val="gregorian"/>
              </w:date>
            </w:sdtPr>
            <w:sdtEndPr/>
            <w:sdtContent>
              <w:p w14:paraId="7C8FBA8E"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F4CE40" w14:textId="77777777" w:rsidR="001A7207" w:rsidRPr="0060588A" w:rsidRDefault="001A7207" w:rsidP="001A720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F54F630" w14:textId="77777777" w:rsidR="001A7207" w:rsidRPr="0060588A" w:rsidRDefault="00622A0A" w:rsidP="001A720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27917656"/>
                <w14:checkbox>
                  <w14:checked w14:val="0"/>
                  <w14:checkedState w14:val="2612" w14:font="MS Gothic"/>
                  <w14:uncheckedState w14:val="2610" w14:font="MS Gothic"/>
                </w14:checkbox>
              </w:sdtPr>
              <w:sdtEndPr/>
              <w:sdtContent>
                <w:r w:rsidR="001A7207" w:rsidRPr="0060588A">
                  <w:rPr>
                    <w:rFonts w:ascii="MS Gothic" w:eastAsia="MS Gothic" w:hAnsi="MS Gothic" w:cs="Times New Roman"/>
                    <w:color w:val="000000"/>
                    <w:kern w:val="0"/>
                    <w:sz w:val="14"/>
                    <w:szCs w:val="14"/>
                    <w:lang w:eastAsia="de-CH"/>
                    <w14:ligatures w14:val="none"/>
                  </w:rPr>
                  <w:t>☐</w:t>
                </w:r>
              </w:sdtContent>
            </w:sdt>
            <w:r w:rsidR="001A720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60426943"/>
                <w14:checkbox>
                  <w14:checked w14:val="0"/>
                  <w14:checkedState w14:val="2612" w14:font="MS Gothic"/>
                  <w14:uncheckedState w14:val="2610" w14:font="MS Gothic"/>
                </w14:checkbox>
              </w:sdtPr>
              <w:sdtEndPr/>
              <w:sdtContent>
                <w:r w:rsidR="001A720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9756AA1" w14:textId="77777777" w:rsidR="001A7207" w:rsidRPr="0060588A" w:rsidRDefault="00622A0A" w:rsidP="001A7207">
            <w:pPr>
              <w:autoSpaceDE w:val="0"/>
              <w:autoSpaceDN w:val="0"/>
              <w:adjustRightInd w:val="0"/>
              <w:contextualSpacing/>
              <w:jc w:val="both"/>
              <w:rPr>
                <w:rFonts w:eastAsia="Century Gothic" w:cs="Arial"/>
                <w:sz w:val="14"/>
                <w:szCs w:val="14"/>
              </w:rPr>
            </w:pPr>
            <w:sdt>
              <w:sdtPr>
                <w:rPr>
                  <w:rFonts w:eastAsia="Century Gothic" w:cs="Arial"/>
                  <w:sz w:val="14"/>
                  <w:szCs w:val="14"/>
                </w:rPr>
                <w:id w:val="1482359046"/>
                <w:date>
                  <w:dateFormat w:val="dd.MM.yyyy"/>
                  <w:lid w:val="de-CH"/>
                  <w:storeMappedDataAs w:val="dateTime"/>
                  <w:calendar w:val="gregorian"/>
                </w:date>
              </w:sdtPr>
              <w:sdtEndPr/>
              <w:sdtContent>
                <w:r w:rsidR="001A7207" w:rsidRPr="0060588A">
                  <w:rPr>
                    <w:rFonts w:eastAsia="Century Gothic" w:cs="Arial"/>
                    <w:sz w:val="14"/>
                    <w:szCs w:val="14"/>
                  </w:rPr>
                  <w:t xml:space="preserve">Inserisci la data </w:t>
                </w:r>
              </w:sdtContent>
            </w:sdt>
          </w:p>
          <w:p w14:paraId="00F77737" w14:textId="58410513" w:rsidR="001A7207" w:rsidRPr="0060588A" w:rsidRDefault="001A7207" w:rsidP="001A720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1082267"/>
                <w:placeholder>
                  <w:docPart w:val="25A15C5A45D847CA822457B85BA3746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A7207" w:rsidRPr="0060588A" w14:paraId="2DBB3163" w14:textId="77777777" w:rsidTr="00AF2CBC">
        <w:trPr>
          <w:trHeight w:val="624"/>
        </w:trPr>
        <w:tc>
          <w:tcPr>
            <w:tcW w:w="4342" w:type="dxa"/>
            <w:tcBorders>
              <w:top w:val="single" w:sz="4" w:space="0" w:color="auto"/>
              <w:left w:val="single" w:sz="4" w:space="0" w:color="auto"/>
              <w:right w:val="single" w:sz="4" w:space="0" w:color="auto"/>
            </w:tcBorders>
          </w:tcPr>
          <w:p w14:paraId="3ED5097A" w14:textId="77777777" w:rsidR="001A7207" w:rsidRPr="002F6FBE" w:rsidRDefault="001A7207" w:rsidP="001A7207">
            <w:pPr>
              <w:rPr>
                <w:rFonts w:cs="Arial"/>
                <w:sz w:val="20"/>
                <w:szCs w:val="20"/>
              </w:rPr>
            </w:pPr>
            <w:r w:rsidRPr="002F6FBE">
              <w:rPr>
                <w:rFonts w:cs="Arial"/>
                <w:color w:val="000000" w:themeColor="text1"/>
                <w:sz w:val="20"/>
              </w:rPr>
              <w:t xml:space="preserve">b.1.3 </w:t>
            </w:r>
            <w:r w:rsidRPr="002F6FBE">
              <w:rPr>
                <w:rFonts w:cs="Arial"/>
                <w:sz w:val="20"/>
              </w:rPr>
              <w:t xml:space="preserve">Preparare la postazione di lavoro per una movimentazione </w:t>
            </w:r>
          </w:p>
          <w:p w14:paraId="35686FA5" w14:textId="0DD95627" w:rsidR="001A7207" w:rsidRPr="00E040DC" w:rsidRDefault="001A7207" w:rsidP="001A7207">
            <w:pPr>
              <w:ind w:left="1"/>
              <w:rPr>
                <w:rFonts w:cs="Arial"/>
                <w:color w:val="000000" w:themeColor="text1"/>
                <w:sz w:val="20"/>
                <w:szCs w:val="20"/>
                <w:lang w:eastAsia="de-DE"/>
              </w:rPr>
            </w:pPr>
            <w:r w:rsidRPr="002F6FBE">
              <w:rPr>
                <w:rFonts w:cs="Arial"/>
                <w:sz w:val="20"/>
              </w:rPr>
              <w:t>di carichi fisicamente tollerabile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65909289"/>
              <w:date>
                <w:dateFormat w:val="dd.MM.yyyy"/>
                <w:lid w:val="de-CH"/>
                <w:storeMappedDataAs w:val="dateTime"/>
                <w:calendar w:val="gregorian"/>
              </w:date>
            </w:sdtPr>
            <w:sdtEndPr/>
            <w:sdtContent>
              <w:p w14:paraId="4D88121B"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8FD2B4"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91294"/>
              <w:date>
                <w:dateFormat w:val="dd.MM.yyyy"/>
                <w:lid w:val="de-CH"/>
                <w:storeMappedDataAs w:val="dateTime"/>
                <w:calendar w:val="gregorian"/>
              </w:date>
            </w:sdtPr>
            <w:sdtEndPr/>
            <w:sdtContent>
              <w:p w14:paraId="782B6694"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292FAFC"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90325156"/>
              <w:date>
                <w:dateFormat w:val="dd.MM.yyyy"/>
                <w:lid w:val="de-CH"/>
                <w:storeMappedDataAs w:val="dateTime"/>
                <w:calendar w:val="gregorian"/>
              </w:date>
            </w:sdtPr>
            <w:sdtEndPr/>
            <w:sdtContent>
              <w:p w14:paraId="340B34A0"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B38D36" w14:textId="77777777" w:rsidR="001A7207" w:rsidRDefault="001A7207" w:rsidP="001A720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CEEB784" w14:textId="77777777" w:rsidR="001A7207" w:rsidRPr="0060588A" w:rsidRDefault="00622A0A" w:rsidP="001A720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36128455"/>
                <w14:checkbox>
                  <w14:checked w14:val="0"/>
                  <w14:checkedState w14:val="2612" w14:font="MS Gothic"/>
                  <w14:uncheckedState w14:val="2610" w14:font="MS Gothic"/>
                </w14:checkbox>
              </w:sdtPr>
              <w:sdtEndPr/>
              <w:sdtContent>
                <w:r w:rsidR="001A7207" w:rsidRPr="0060588A">
                  <w:rPr>
                    <w:rFonts w:ascii="MS Gothic" w:eastAsia="MS Gothic" w:hAnsi="MS Gothic" w:cs="Times New Roman"/>
                    <w:color w:val="000000"/>
                    <w:kern w:val="0"/>
                    <w:sz w:val="14"/>
                    <w:szCs w:val="14"/>
                    <w:lang w:eastAsia="de-CH"/>
                    <w14:ligatures w14:val="none"/>
                  </w:rPr>
                  <w:t>☐</w:t>
                </w:r>
              </w:sdtContent>
            </w:sdt>
            <w:r w:rsidR="001A720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86941258"/>
                <w14:checkbox>
                  <w14:checked w14:val="0"/>
                  <w14:checkedState w14:val="2612" w14:font="MS Gothic"/>
                  <w14:uncheckedState w14:val="2610" w14:font="MS Gothic"/>
                </w14:checkbox>
              </w:sdtPr>
              <w:sdtEndPr/>
              <w:sdtContent>
                <w:r w:rsidR="001A720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D03112D" w14:textId="77777777" w:rsidR="001A7207" w:rsidRPr="0060588A" w:rsidRDefault="00622A0A" w:rsidP="001A7207">
            <w:pPr>
              <w:autoSpaceDE w:val="0"/>
              <w:autoSpaceDN w:val="0"/>
              <w:adjustRightInd w:val="0"/>
              <w:contextualSpacing/>
              <w:jc w:val="both"/>
              <w:rPr>
                <w:rFonts w:eastAsia="Century Gothic" w:cs="Arial"/>
                <w:sz w:val="14"/>
                <w:szCs w:val="14"/>
              </w:rPr>
            </w:pPr>
            <w:sdt>
              <w:sdtPr>
                <w:rPr>
                  <w:rFonts w:eastAsia="Century Gothic" w:cs="Arial"/>
                  <w:sz w:val="14"/>
                  <w:szCs w:val="14"/>
                </w:rPr>
                <w:id w:val="1166591516"/>
                <w:date>
                  <w:dateFormat w:val="dd.MM.yyyy"/>
                  <w:lid w:val="de-CH"/>
                  <w:storeMappedDataAs w:val="dateTime"/>
                  <w:calendar w:val="gregorian"/>
                </w:date>
              </w:sdtPr>
              <w:sdtEndPr/>
              <w:sdtContent>
                <w:r w:rsidR="001A7207" w:rsidRPr="0060588A">
                  <w:rPr>
                    <w:rFonts w:eastAsia="Century Gothic" w:cs="Arial"/>
                    <w:sz w:val="14"/>
                    <w:szCs w:val="14"/>
                  </w:rPr>
                  <w:t xml:space="preserve">Inserisci la data </w:t>
                </w:r>
              </w:sdtContent>
            </w:sdt>
          </w:p>
          <w:p w14:paraId="723D1E2A" w14:textId="59B6DD76" w:rsidR="001A7207" w:rsidRDefault="001A7207" w:rsidP="001A720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49983479"/>
                <w:placeholder>
                  <w:docPart w:val="F3296540C5B241C79DD355F68F33D01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A7207" w:rsidRPr="0060588A" w14:paraId="2DDD2768" w14:textId="77777777" w:rsidTr="00AF2CBC">
        <w:trPr>
          <w:trHeight w:val="624"/>
        </w:trPr>
        <w:tc>
          <w:tcPr>
            <w:tcW w:w="4342" w:type="dxa"/>
            <w:tcBorders>
              <w:top w:val="single" w:sz="4" w:space="0" w:color="auto"/>
              <w:left w:val="single" w:sz="4" w:space="0" w:color="auto"/>
              <w:right w:val="single" w:sz="4" w:space="0" w:color="auto"/>
            </w:tcBorders>
          </w:tcPr>
          <w:p w14:paraId="5C4679FB" w14:textId="32D6EBE3" w:rsidR="001A7207" w:rsidRPr="00E040DC" w:rsidRDefault="001A7207" w:rsidP="001A7207">
            <w:pPr>
              <w:ind w:left="1"/>
              <w:rPr>
                <w:rFonts w:cs="Arial"/>
                <w:color w:val="000000" w:themeColor="text1"/>
                <w:sz w:val="20"/>
                <w:szCs w:val="20"/>
                <w:lang w:eastAsia="de-DE"/>
              </w:rPr>
            </w:pPr>
            <w:r w:rsidRPr="002F6FBE">
              <w:rPr>
                <w:rFonts w:cs="Arial"/>
                <w:sz w:val="20"/>
              </w:rPr>
              <w:t>b.1.4 Preparare la postazione di lavoro per l’incollaggio di elementi costruttivi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6628846"/>
              <w:date>
                <w:dateFormat w:val="dd.MM.yyyy"/>
                <w:lid w:val="de-CH"/>
                <w:storeMappedDataAs w:val="dateTime"/>
                <w:calendar w:val="gregorian"/>
              </w:date>
            </w:sdtPr>
            <w:sdtEndPr/>
            <w:sdtContent>
              <w:p w14:paraId="568A3BD1"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C27C6F"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4343364"/>
              <w:date>
                <w:dateFormat w:val="dd.MM.yyyy"/>
                <w:lid w:val="de-CH"/>
                <w:storeMappedDataAs w:val="dateTime"/>
                <w:calendar w:val="gregorian"/>
              </w:date>
            </w:sdtPr>
            <w:sdtEndPr/>
            <w:sdtContent>
              <w:p w14:paraId="10259AB1"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E2C7788"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96196571"/>
              <w:date>
                <w:dateFormat w:val="dd.MM.yyyy"/>
                <w:lid w:val="de-CH"/>
                <w:storeMappedDataAs w:val="dateTime"/>
                <w:calendar w:val="gregorian"/>
              </w:date>
            </w:sdtPr>
            <w:sdtEndPr/>
            <w:sdtContent>
              <w:p w14:paraId="0DAC4302"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F261A4" w14:textId="77777777" w:rsidR="001A7207" w:rsidRDefault="001A7207" w:rsidP="001A720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4935AE0" w14:textId="77777777" w:rsidR="001A7207" w:rsidRPr="0060588A" w:rsidRDefault="00622A0A" w:rsidP="001A720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48131663"/>
                <w14:checkbox>
                  <w14:checked w14:val="0"/>
                  <w14:checkedState w14:val="2612" w14:font="MS Gothic"/>
                  <w14:uncheckedState w14:val="2610" w14:font="MS Gothic"/>
                </w14:checkbox>
              </w:sdtPr>
              <w:sdtEndPr/>
              <w:sdtContent>
                <w:r w:rsidR="001A7207" w:rsidRPr="0060588A">
                  <w:rPr>
                    <w:rFonts w:ascii="MS Gothic" w:eastAsia="MS Gothic" w:hAnsi="MS Gothic" w:cs="Times New Roman"/>
                    <w:color w:val="000000"/>
                    <w:kern w:val="0"/>
                    <w:sz w:val="14"/>
                    <w:szCs w:val="14"/>
                    <w:lang w:eastAsia="de-CH"/>
                    <w14:ligatures w14:val="none"/>
                  </w:rPr>
                  <w:t>☐</w:t>
                </w:r>
              </w:sdtContent>
            </w:sdt>
            <w:r w:rsidR="001A720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51978380"/>
                <w14:checkbox>
                  <w14:checked w14:val="0"/>
                  <w14:checkedState w14:val="2612" w14:font="MS Gothic"/>
                  <w14:uncheckedState w14:val="2610" w14:font="MS Gothic"/>
                </w14:checkbox>
              </w:sdtPr>
              <w:sdtEndPr/>
              <w:sdtContent>
                <w:r w:rsidR="001A720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412113A" w14:textId="77777777" w:rsidR="001A7207" w:rsidRPr="0060588A" w:rsidRDefault="00622A0A" w:rsidP="001A7207">
            <w:pPr>
              <w:autoSpaceDE w:val="0"/>
              <w:autoSpaceDN w:val="0"/>
              <w:adjustRightInd w:val="0"/>
              <w:contextualSpacing/>
              <w:jc w:val="both"/>
              <w:rPr>
                <w:rFonts w:eastAsia="Century Gothic" w:cs="Arial"/>
                <w:sz w:val="14"/>
                <w:szCs w:val="14"/>
              </w:rPr>
            </w:pPr>
            <w:sdt>
              <w:sdtPr>
                <w:rPr>
                  <w:rFonts w:eastAsia="Century Gothic" w:cs="Arial"/>
                  <w:sz w:val="14"/>
                  <w:szCs w:val="14"/>
                </w:rPr>
                <w:id w:val="1223869599"/>
                <w:date>
                  <w:dateFormat w:val="dd.MM.yyyy"/>
                  <w:lid w:val="de-CH"/>
                  <w:storeMappedDataAs w:val="dateTime"/>
                  <w:calendar w:val="gregorian"/>
                </w:date>
              </w:sdtPr>
              <w:sdtEndPr/>
              <w:sdtContent>
                <w:r w:rsidR="001A7207" w:rsidRPr="0060588A">
                  <w:rPr>
                    <w:rFonts w:eastAsia="Century Gothic" w:cs="Arial"/>
                    <w:sz w:val="14"/>
                    <w:szCs w:val="14"/>
                  </w:rPr>
                  <w:t xml:space="preserve">Inserisci la data </w:t>
                </w:r>
              </w:sdtContent>
            </w:sdt>
          </w:p>
          <w:p w14:paraId="4F98A41F" w14:textId="042BAD59" w:rsidR="001A7207" w:rsidRDefault="001A7207" w:rsidP="001A720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87559471"/>
                <w:placeholder>
                  <w:docPart w:val="4A466A596D594AE1BE5D9DFFFBC5219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A7207" w:rsidRPr="0060588A" w14:paraId="51564C26" w14:textId="77777777" w:rsidTr="00AF2CBC">
        <w:trPr>
          <w:trHeight w:val="624"/>
        </w:trPr>
        <w:tc>
          <w:tcPr>
            <w:tcW w:w="4342" w:type="dxa"/>
            <w:tcBorders>
              <w:top w:val="single" w:sz="4" w:space="0" w:color="auto"/>
              <w:left w:val="single" w:sz="4" w:space="0" w:color="auto"/>
              <w:right w:val="single" w:sz="4" w:space="0" w:color="auto"/>
            </w:tcBorders>
          </w:tcPr>
          <w:p w14:paraId="5E930EC4" w14:textId="58540D68" w:rsidR="001A7207" w:rsidRPr="00E040DC" w:rsidRDefault="001A7207" w:rsidP="001A7207">
            <w:pPr>
              <w:ind w:left="1"/>
              <w:rPr>
                <w:rFonts w:cs="Arial"/>
                <w:color w:val="000000" w:themeColor="text1"/>
                <w:sz w:val="20"/>
                <w:szCs w:val="20"/>
                <w:lang w:eastAsia="de-DE"/>
              </w:rPr>
            </w:pPr>
            <w:r w:rsidRPr="002F6FBE">
              <w:rPr>
                <w:rFonts w:cs="Arial"/>
                <w:sz w:val="20"/>
              </w:rPr>
              <w:t>b.1.5 Preparare la postazione di lavoro per tagliare e segare con macchine apposite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04361490"/>
              <w:date>
                <w:dateFormat w:val="dd.MM.yyyy"/>
                <w:lid w:val="de-CH"/>
                <w:storeMappedDataAs w:val="dateTime"/>
                <w:calendar w:val="gregorian"/>
              </w:date>
            </w:sdtPr>
            <w:sdtEndPr/>
            <w:sdtContent>
              <w:p w14:paraId="184DB331"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AA55A3"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0097539"/>
              <w:date>
                <w:dateFormat w:val="dd.MM.yyyy"/>
                <w:lid w:val="de-CH"/>
                <w:storeMappedDataAs w:val="dateTime"/>
                <w:calendar w:val="gregorian"/>
              </w:date>
            </w:sdtPr>
            <w:sdtEndPr/>
            <w:sdtContent>
              <w:p w14:paraId="77E01472"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A41F4B"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1647915"/>
              <w:date>
                <w:dateFormat w:val="dd.MM.yyyy"/>
                <w:lid w:val="de-CH"/>
                <w:storeMappedDataAs w:val="dateTime"/>
                <w:calendar w:val="gregorian"/>
              </w:date>
            </w:sdtPr>
            <w:sdtEndPr/>
            <w:sdtContent>
              <w:p w14:paraId="6A7D5BB6"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5121E3" w14:textId="77777777" w:rsidR="001A7207" w:rsidRDefault="001A7207" w:rsidP="001A720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6345086" w14:textId="77777777" w:rsidR="001A7207" w:rsidRPr="0060588A" w:rsidRDefault="00622A0A" w:rsidP="001A720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05062215"/>
                <w14:checkbox>
                  <w14:checked w14:val="0"/>
                  <w14:checkedState w14:val="2612" w14:font="MS Gothic"/>
                  <w14:uncheckedState w14:val="2610" w14:font="MS Gothic"/>
                </w14:checkbox>
              </w:sdtPr>
              <w:sdtEndPr/>
              <w:sdtContent>
                <w:r w:rsidR="001A7207" w:rsidRPr="0060588A">
                  <w:rPr>
                    <w:rFonts w:ascii="MS Gothic" w:eastAsia="MS Gothic" w:hAnsi="MS Gothic" w:cs="Times New Roman"/>
                    <w:color w:val="000000"/>
                    <w:kern w:val="0"/>
                    <w:sz w:val="14"/>
                    <w:szCs w:val="14"/>
                    <w:lang w:eastAsia="de-CH"/>
                    <w14:ligatures w14:val="none"/>
                  </w:rPr>
                  <w:t>☐</w:t>
                </w:r>
              </w:sdtContent>
            </w:sdt>
            <w:r w:rsidR="001A720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64340868"/>
                <w14:checkbox>
                  <w14:checked w14:val="0"/>
                  <w14:checkedState w14:val="2612" w14:font="MS Gothic"/>
                  <w14:uncheckedState w14:val="2610" w14:font="MS Gothic"/>
                </w14:checkbox>
              </w:sdtPr>
              <w:sdtEndPr/>
              <w:sdtContent>
                <w:r w:rsidR="001A720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00204BE" w14:textId="77777777" w:rsidR="001A7207" w:rsidRPr="0060588A" w:rsidRDefault="00622A0A" w:rsidP="001A7207">
            <w:pPr>
              <w:autoSpaceDE w:val="0"/>
              <w:autoSpaceDN w:val="0"/>
              <w:adjustRightInd w:val="0"/>
              <w:contextualSpacing/>
              <w:jc w:val="both"/>
              <w:rPr>
                <w:rFonts w:eastAsia="Century Gothic" w:cs="Arial"/>
                <w:sz w:val="14"/>
                <w:szCs w:val="14"/>
              </w:rPr>
            </w:pPr>
            <w:sdt>
              <w:sdtPr>
                <w:rPr>
                  <w:rFonts w:eastAsia="Century Gothic" w:cs="Arial"/>
                  <w:sz w:val="14"/>
                  <w:szCs w:val="14"/>
                </w:rPr>
                <w:id w:val="433721349"/>
                <w:date>
                  <w:dateFormat w:val="dd.MM.yyyy"/>
                  <w:lid w:val="de-CH"/>
                  <w:storeMappedDataAs w:val="dateTime"/>
                  <w:calendar w:val="gregorian"/>
                </w:date>
              </w:sdtPr>
              <w:sdtEndPr/>
              <w:sdtContent>
                <w:r w:rsidR="001A7207" w:rsidRPr="0060588A">
                  <w:rPr>
                    <w:rFonts w:eastAsia="Century Gothic" w:cs="Arial"/>
                    <w:sz w:val="14"/>
                    <w:szCs w:val="14"/>
                  </w:rPr>
                  <w:t xml:space="preserve">Inserisci la data </w:t>
                </w:r>
              </w:sdtContent>
            </w:sdt>
          </w:p>
          <w:p w14:paraId="258DF0A9" w14:textId="687C9B41" w:rsidR="001A7207" w:rsidRDefault="001A7207" w:rsidP="001A720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62818483"/>
                <w:placeholder>
                  <w:docPart w:val="FE5FD7B9CBC54BA9AF79E8B1004AFD3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A7207" w:rsidRPr="0060588A" w14:paraId="4EC44261" w14:textId="77777777" w:rsidTr="00AF2CBC">
        <w:trPr>
          <w:trHeight w:val="624"/>
        </w:trPr>
        <w:tc>
          <w:tcPr>
            <w:tcW w:w="4342" w:type="dxa"/>
            <w:tcBorders>
              <w:top w:val="single" w:sz="4" w:space="0" w:color="auto"/>
              <w:left w:val="single" w:sz="4" w:space="0" w:color="auto"/>
              <w:right w:val="single" w:sz="4" w:space="0" w:color="auto"/>
            </w:tcBorders>
          </w:tcPr>
          <w:p w14:paraId="6D0356CF" w14:textId="4AC60830" w:rsidR="001A7207" w:rsidRPr="00E040DC" w:rsidRDefault="001A7207" w:rsidP="001A7207">
            <w:pPr>
              <w:ind w:left="1"/>
              <w:rPr>
                <w:rFonts w:cs="Arial"/>
                <w:color w:val="000000" w:themeColor="text1"/>
                <w:sz w:val="20"/>
                <w:szCs w:val="20"/>
                <w:lang w:eastAsia="de-DE"/>
              </w:rPr>
            </w:pPr>
            <w:r w:rsidRPr="002F6FBE">
              <w:rPr>
                <w:rFonts w:cs="Arial"/>
                <w:sz w:val="20"/>
              </w:rPr>
              <w:t>b.1.6 Preparare e organizzare il deposito per il materiale per il montaggio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39453932"/>
              <w:date>
                <w:dateFormat w:val="dd.MM.yyyy"/>
                <w:lid w:val="de-CH"/>
                <w:storeMappedDataAs w:val="dateTime"/>
                <w:calendar w:val="gregorian"/>
              </w:date>
            </w:sdtPr>
            <w:sdtEndPr/>
            <w:sdtContent>
              <w:p w14:paraId="315E20E2"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263D55"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0805956"/>
              <w:date>
                <w:dateFormat w:val="dd.MM.yyyy"/>
                <w:lid w:val="de-CH"/>
                <w:storeMappedDataAs w:val="dateTime"/>
                <w:calendar w:val="gregorian"/>
              </w:date>
            </w:sdtPr>
            <w:sdtEndPr/>
            <w:sdtContent>
              <w:p w14:paraId="03205A91"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A0BC2B7"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2516687"/>
              <w:date>
                <w:dateFormat w:val="dd.MM.yyyy"/>
                <w:lid w:val="de-CH"/>
                <w:storeMappedDataAs w:val="dateTime"/>
                <w:calendar w:val="gregorian"/>
              </w:date>
            </w:sdtPr>
            <w:sdtEndPr/>
            <w:sdtContent>
              <w:p w14:paraId="0B3F25B3"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39C257" w14:textId="77777777" w:rsidR="001A7207" w:rsidRDefault="001A7207" w:rsidP="001A720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0960046" w14:textId="77777777" w:rsidR="001A7207" w:rsidRPr="0060588A" w:rsidRDefault="00622A0A" w:rsidP="001A720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32365694"/>
                <w14:checkbox>
                  <w14:checked w14:val="0"/>
                  <w14:checkedState w14:val="2612" w14:font="MS Gothic"/>
                  <w14:uncheckedState w14:val="2610" w14:font="MS Gothic"/>
                </w14:checkbox>
              </w:sdtPr>
              <w:sdtEndPr/>
              <w:sdtContent>
                <w:r w:rsidR="001A7207" w:rsidRPr="0060588A">
                  <w:rPr>
                    <w:rFonts w:ascii="MS Gothic" w:eastAsia="MS Gothic" w:hAnsi="MS Gothic" w:cs="Times New Roman"/>
                    <w:color w:val="000000"/>
                    <w:kern w:val="0"/>
                    <w:sz w:val="14"/>
                    <w:szCs w:val="14"/>
                    <w:lang w:eastAsia="de-CH"/>
                    <w14:ligatures w14:val="none"/>
                  </w:rPr>
                  <w:t>☐</w:t>
                </w:r>
              </w:sdtContent>
            </w:sdt>
            <w:r w:rsidR="001A720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04725658"/>
                <w14:checkbox>
                  <w14:checked w14:val="0"/>
                  <w14:checkedState w14:val="2612" w14:font="MS Gothic"/>
                  <w14:uncheckedState w14:val="2610" w14:font="MS Gothic"/>
                </w14:checkbox>
              </w:sdtPr>
              <w:sdtEndPr/>
              <w:sdtContent>
                <w:r w:rsidR="001A720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5954965" w14:textId="77777777" w:rsidR="001A7207" w:rsidRPr="0060588A" w:rsidRDefault="00622A0A" w:rsidP="001A7207">
            <w:pPr>
              <w:autoSpaceDE w:val="0"/>
              <w:autoSpaceDN w:val="0"/>
              <w:adjustRightInd w:val="0"/>
              <w:contextualSpacing/>
              <w:jc w:val="both"/>
              <w:rPr>
                <w:rFonts w:eastAsia="Century Gothic" w:cs="Arial"/>
                <w:sz w:val="14"/>
                <w:szCs w:val="14"/>
              </w:rPr>
            </w:pPr>
            <w:sdt>
              <w:sdtPr>
                <w:rPr>
                  <w:rFonts w:eastAsia="Century Gothic" w:cs="Arial"/>
                  <w:sz w:val="14"/>
                  <w:szCs w:val="14"/>
                </w:rPr>
                <w:id w:val="-2004271797"/>
                <w:date>
                  <w:dateFormat w:val="dd.MM.yyyy"/>
                  <w:lid w:val="de-CH"/>
                  <w:storeMappedDataAs w:val="dateTime"/>
                  <w:calendar w:val="gregorian"/>
                </w:date>
              </w:sdtPr>
              <w:sdtEndPr/>
              <w:sdtContent>
                <w:r w:rsidR="001A7207" w:rsidRPr="0060588A">
                  <w:rPr>
                    <w:rFonts w:eastAsia="Century Gothic" w:cs="Arial"/>
                    <w:sz w:val="14"/>
                    <w:szCs w:val="14"/>
                  </w:rPr>
                  <w:t xml:space="preserve">Inserisci la data </w:t>
                </w:r>
              </w:sdtContent>
            </w:sdt>
          </w:p>
          <w:p w14:paraId="72E177F7" w14:textId="2B2D9FB1" w:rsidR="001A7207" w:rsidRDefault="001A7207" w:rsidP="001A720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77216526"/>
                <w:placeholder>
                  <w:docPart w:val="B10DB47ADE614013834DA249BAD5FD0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A7207" w:rsidRPr="0060588A" w14:paraId="27FAEA7C" w14:textId="77777777" w:rsidTr="003B45DF">
        <w:trPr>
          <w:trHeight w:val="624"/>
        </w:trPr>
        <w:tc>
          <w:tcPr>
            <w:tcW w:w="4342" w:type="dxa"/>
            <w:tcBorders>
              <w:top w:val="single" w:sz="4" w:space="0" w:color="auto"/>
              <w:left w:val="single" w:sz="4" w:space="0" w:color="auto"/>
              <w:bottom w:val="single" w:sz="4" w:space="0" w:color="auto"/>
              <w:right w:val="single" w:sz="4" w:space="0" w:color="auto"/>
            </w:tcBorders>
          </w:tcPr>
          <w:p w14:paraId="7CB16ED2" w14:textId="3A025BE4" w:rsidR="001A7207" w:rsidRPr="00E040DC" w:rsidRDefault="001A7207" w:rsidP="001A7207">
            <w:pPr>
              <w:ind w:left="1"/>
              <w:rPr>
                <w:rFonts w:cs="Arial"/>
                <w:color w:val="000000" w:themeColor="text1"/>
                <w:sz w:val="20"/>
                <w:szCs w:val="20"/>
                <w:lang w:eastAsia="de-DE"/>
              </w:rPr>
            </w:pPr>
            <w:r w:rsidRPr="002F6FBE">
              <w:rPr>
                <w:rFonts w:cs="Arial"/>
                <w:sz w:val="20"/>
              </w:rPr>
              <w:t xml:space="preserve">b.1.7 Provvedere alla minimizzazione dei rischi ambientali sulla postazione di lavoro </w:t>
            </w:r>
            <w:r w:rsidRPr="002F6FBE">
              <w:rPr>
                <w:rStyle w:val="normaltextrun"/>
                <w:rFonts w:cs="Arial"/>
                <w:sz w:val="20"/>
              </w:rPr>
              <w:t>(C</w:t>
            </w:r>
            <w:r w:rsidR="008B455C">
              <w:rPr>
                <w:rStyle w:val="normaltextrun"/>
                <w:rFonts w:cs="Arial"/>
                <w:sz w:val="20"/>
              </w:rPr>
              <w:t>3</w:t>
            </w:r>
            <w:r w:rsidRPr="002F6FBE">
              <w:rPr>
                <w:rStyle w:val="normaltextrun"/>
                <w:rFonts w:cs="Arial"/>
                <w:sz w:val="20"/>
              </w:rPr>
              <w:t>)</w:t>
            </w:r>
            <w:r w:rsidRPr="002F6FBE">
              <w:rPr>
                <w:rStyle w:val="eop"/>
                <w:rFonts w:cs="Arial"/>
                <w:sz w:val="20"/>
              </w:rPr>
              <w:t> </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14036251"/>
              <w:date>
                <w:dateFormat w:val="dd.MM.yyyy"/>
                <w:lid w:val="de-CH"/>
                <w:storeMappedDataAs w:val="dateTime"/>
                <w:calendar w:val="gregorian"/>
              </w:date>
            </w:sdtPr>
            <w:sdtEndPr/>
            <w:sdtContent>
              <w:p w14:paraId="3980F688"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DF570D1"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15369302"/>
              <w:date>
                <w:dateFormat w:val="dd.MM.yyyy"/>
                <w:lid w:val="de-CH"/>
                <w:storeMappedDataAs w:val="dateTime"/>
                <w:calendar w:val="gregorian"/>
              </w:date>
            </w:sdtPr>
            <w:sdtEndPr/>
            <w:sdtContent>
              <w:p w14:paraId="237E9B58"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BF5C597" w14:textId="77777777" w:rsidR="001A7207" w:rsidRDefault="001A7207" w:rsidP="001A720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20185430"/>
              <w:date>
                <w:dateFormat w:val="dd.MM.yyyy"/>
                <w:lid w:val="de-CH"/>
                <w:storeMappedDataAs w:val="dateTime"/>
                <w:calendar w:val="gregorian"/>
              </w:date>
            </w:sdtPr>
            <w:sdtEndPr/>
            <w:sdtContent>
              <w:p w14:paraId="4B1A53F0" w14:textId="77777777" w:rsidR="001A7207" w:rsidRPr="0060588A" w:rsidRDefault="001A7207" w:rsidP="001A720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EA9E627" w14:textId="77777777" w:rsidR="001A7207" w:rsidRDefault="001A7207" w:rsidP="001A720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C12F747" w14:textId="77777777" w:rsidR="001A7207" w:rsidRPr="0060588A" w:rsidRDefault="00622A0A" w:rsidP="001A720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51350107"/>
                <w14:checkbox>
                  <w14:checked w14:val="0"/>
                  <w14:checkedState w14:val="2612" w14:font="MS Gothic"/>
                  <w14:uncheckedState w14:val="2610" w14:font="MS Gothic"/>
                </w14:checkbox>
              </w:sdtPr>
              <w:sdtEndPr/>
              <w:sdtContent>
                <w:r w:rsidR="001A7207" w:rsidRPr="0060588A">
                  <w:rPr>
                    <w:rFonts w:ascii="MS Gothic" w:eastAsia="MS Gothic" w:hAnsi="MS Gothic" w:cs="Times New Roman"/>
                    <w:color w:val="000000"/>
                    <w:kern w:val="0"/>
                    <w:sz w:val="14"/>
                    <w:szCs w:val="14"/>
                    <w:lang w:eastAsia="de-CH"/>
                    <w14:ligatures w14:val="none"/>
                  </w:rPr>
                  <w:t>☐</w:t>
                </w:r>
              </w:sdtContent>
            </w:sdt>
            <w:r w:rsidR="001A720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16836156"/>
                <w14:checkbox>
                  <w14:checked w14:val="0"/>
                  <w14:checkedState w14:val="2612" w14:font="MS Gothic"/>
                  <w14:uncheckedState w14:val="2610" w14:font="MS Gothic"/>
                </w14:checkbox>
              </w:sdtPr>
              <w:sdtEndPr/>
              <w:sdtContent>
                <w:r w:rsidR="001A720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EA53783" w14:textId="77777777" w:rsidR="001A7207" w:rsidRPr="0060588A" w:rsidRDefault="00622A0A" w:rsidP="001A7207">
            <w:pPr>
              <w:autoSpaceDE w:val="0"/>
              <w:autoSpaceDN w:val="0"/>
              <w:adjustRightInd w:val="0"/>
              <w:contextualSpacing/>
              <w:jc w:val="both"/>
              <w:rPr>
                <w:rFonts w:eastAsia="Century Gothic" w:cs="Arial"/>
                <w:sz w:val="14"/>
                <w:szCs w:val="14"/>
              </w:rPr>
            </w:pPr>
            <w:sdt>
              <w:sdtPr>
                <w:rPr>
                  <w:rFonts w:eastAsia="Century Gothic" w:cs="Arial"/>
                  <w:sz w:val="14"/>
                  <w:szCs w:val="14"/>
                </w:rPr>
                <w:id w:val="1653877307"/>
                <w:date>
                  <w:dateFormat w:val="dd.MM.yyyy"/>
                  <w:lid w:val="de-CH"/>
                  <w:storeMappedDataAs w:val="dateTime"/>
                  <w:calendar w:val="gregorian"/>
                </w:date>
              </w:sdtPr>
              <w:sdtEndPr/>
              <w:sdtContent>
                <w:r w:rsidR="001A7207" w:rsidRPr="0060588A">
                  <w:rPr>
                    <w:rFonts w:eastAsia="Century Gothic" w:cs="Arial"/>
                    <w:sz w:val="14"/>
                    <w:szCs w:val="14"/>
                  </w:rPr>
                  <w:t xml:space="preserve">Inserisci la data </w:t>
                </w:r>
              </w:sdtContent>
            </w:sdt>
          </w:p>
          <w:p w14:paraId="06EF5E22" w14:textId="734F5276" w:rsidR="001A7207" w:rsidRDefault="001A7207" w:rsidP="001A720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09620179"/>
                <w:placeholder>
                  <w:docPart w:val="AFDDFE2C2B1D489C9110DBFDD899AC0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233A7" w:rsidRPr="0060588A" w14:paraId="561DC352" w14:textId="77777777" w:rsidTr="00AF2CBC">
        <w:trPr>
          <w:trHeight w:val="624"/>
        </w:trPr>
        <w:tc>
          <w:tcPr>
            <w:tcW w:w="4342" w:type="dxa"/>
            <w:tcBorders>
              <w:top w:val="single" w:sz="4" w:space="0" w:color="auto"/>
              <w:left w:val="single" w:sz="4" w:space="0" w:color="auto"/>
              <w:right w:val="single" w:sz="4" w:space="0" w:color="auto"/>
            </w:tcBorders>
          </w:tcPr>
          <w:p w14:paraId="543176C1" w14:textId="0429AA3B" w:rsidR="008233A7" w:rsidRPr="0087705A" w:rsidRDefault="008233A7" w:rsidP="008233A7">
            <w:pPr>
              <w:ind w:left="1"/>
              <w:rPr>
                <w:rFonts w:cs="Arial"/>
                <w:color w:val="000000" w:themeColor="text1"/>
                <w:sz w:val="20"/>
                <w:szCs w:val="20"/>
                <w:lang w:eastAsia="de-DE"/>
              </w:rPr>
            </w:pPr>
            <w:r w:rsidRPr="002F6FBE">
              <w:rPr>
                <w:rFonts w:cs="Arial"/>
                <w:sz w:val="20"/>
              </w:rPr>
              <w:t>b.1.8 Adottare le misure per evitare e ridurre i rifiuti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92124839"/>
              <w:date>
                <w:dateFormat w:val="dd.MM.yyyy"/>
                <w:lid w:val="de-CH"/>
                <w:storeMappedDataAs w:val="dateTime"/>
                <w:calendar w:val="gregorian"/>
              </w:date>
            </w:sdtPr>
            <w:sdtEndPr/>
            <w:sdtContent>
              <w:p w14:paraId="7FC6CEBF"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A5B171" w14:textId="77777777" w:rsidR="008233A7" w:rsidRDefault="008233A7" w:rsidP="008233A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0619293"/>
              <w:date>
                <w:dateFormat w:val="dd.MM.yyyy"/>
                <w:lid w:val="de-CH"/>
                <w:storeMappedDataAs w:val="dateTime"/>
                <w:calendar w:val="gregorian"/>
              </w:date>
            </w:sdtPr>
            <w:sdtEndPr/>
            <w:sdtContent>
              <w:p w14:paraId="08F6796A"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7950208" w14:textId="77777777" w:rsidR="008233A7" w:rsidRDefault="008233A7" w:rsidP="008233A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84828886"/>
              <w:date>
                <w:dateFormat w:val="dd.MM.yyyy"/>
                <w:lid w:val="de-CH"/>
                <w:storeMappedDataAs w:val="dateTime"/>
                <w:calendar w:val="gregorian"/>
              </w:date>
            </w:sdtPr>
            <w:sdtEndPr/>
            <w:sdtContent>
              <w:p w14:paraId="729C8D14"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A7BDFC6" w14:textId="77777777" w:rsidR="008233A7" w:rsidRDefault="008233A7" w:rsidP="008233A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ADD3398" w14:textId="77777777" w:rsidR="008233A7" w:rsidRPr="0060588A" w:rsidRDefault="00622A0A" w:rsidP="008233A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09398708"/>
                <w14:checkbox>
                  <w14:checked w14:val="0"/>
                  <w14:checkedState w14:val="2612" w14:font="MS Gothic"/>
                  <w14:uncheckedState w14:val="2610" w14:font="MS Gothic"/>
                </w14:checkbox>
              </w:sdtPr>
              <w:sdtEndPr/>
              <w:sdtContent>
                <w:r w:rsidR="008233A7" w:rsidRPr="0060588A">
                  <w:rPr>
                    <w:rFonts w:ascii="MS Gothic" w:eastAsia="MS Gothic" w:hAnsi="MS Gothic" w:cs="Times New Roman"/>
                    <w:color w:val="000000"/>
                    <w:kern w:val="0"/>
                    <w:sz w:val="14"/>
                    <w:szCs w:val="14"/>
                    <w:lang w:eastAsia="de-CH"/>
                    <w14:ligatures w14:val="none"/>
                  </w:rPr>
                  <w:t>☐</w:t>
                </w:r>
              </w:sdtContent>
            </w:sdt>
            <w:r w:rsidR="008233A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9185464"/>
                <w14:checkbox>
                  <w14:checked w14:val="0"/>
                  <w14:checkedState w14:val="2612" w14:font="MS Gothic"/>
                  <w14:uncheckedState w14:val="2610" w14:font="MS Gothic"/>
                </w14:checkbox>
              </w:sdtPr>
              <w:sdtEndPr/>
              <w:sdtContent>
                <w:r w:rsidR="008233A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3114DD3" w14:textId="77777777" w:rsidR="008233A7" w:rsidRPr="0060588A" w:rsidRDefault="00622A0A" w:rsidP="008233A7">
            <w:pPr>
              <w:autoSpaceDE w:val="0"/>
              <w:autoSpaceDN w:val="0"/>
              <w:adjustRightInd w:val="0"/>
              <w:contextualSpacing/>
              <w:jc w:val="both"/>
              <w:rPr>
                <w:rFonts w:eastAsia="Century Gothic" w:cs="Arial"/>
                <w:sz w:val="14"/>
                <w:szCs w:val="14"/>
              </w:rPr>
            </w:pPr>
            <w:sdt>
              <w:sdtPr>
                <w:rPr>
                  <w:rFonts w:eastAsia="Century Gothic" w:cs="Arial"/>
                  <w:sz w:val="14"/>
                  <w:szCs w:val="14"/>
                </w:rPr>
                <w:id w:val="-629710820"/>
                <w:date>
                  <w:dateFormat w:val="dd.MM.yyyy"/>
                  <w:lid w:val="de-CH"/>
                  <w:storeMappedDataAs w:val="dateTime"/>
                  <w:calendar w:val="gregorian"/>
                </w:date>
              </w:sdtPr>
              <w:sdtEndPr/>
              <w:sdtContent>
                <w:r w:rsidR="008233A7" w:rsidRPr="0060588A">
                  <w:rPr>
                    <w:rFonts w:eastAsia="Century Gothic" w:cs="Arial"/>
                    <w:sz w:val="14"/>
                    <w:szCs w:val="14"/>
                  </w:rPr>
                  <w:t xml:space="preserve">Inserisci la data </w:t>
                </w:r>
              </w:sdtContent>
            </w:sdt>
          </w:p>
          <w:p w14:paraId="4D4473DD" w14:textId="19E35805" w:rsidR="008233A7" w:rsidRDefault="008233A7" w:rsidP="008233A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8134760"/>
                <w:placeholder>
                  <w:docPart w:val="598B2C14D7274E1FBF31442020B9CD3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233A7" w:rsidRPr="0060588A" w14:paraId="1D7A2DAB" w14:textId="77777777" w:rsidTr="002075E8">
        <w:trPr>
          <w:trHeight w:val="624"/>
        </w:trPr>
        <w:tc>
          <w:tcPr>
            <w:tcW w:w="4342" w:type="dxa"/>
            <w:tcBorders>
              <w:top w:val="single" w:sz="4" w:space="0" w:color="auto"/>
              <w:left w:val="single" w:sz="4" w:space="0" w:color="auto"/>
              <w:bottom w:val="single" w:sz="4" w:space="0" w:color="auto"/>
              <w:right w:val="single" w:sz="4" w:space="0" w:color="auto"/>
            </w:tcBorders>
          </w:tcPr>
          <w:p w14:paraId="204B917E" w14:textId="7F8111CA" w:rsidR="008233A7" w:rsidRPr="0087705A" w:rsidRDefault="008233A7" w:rsidP="008233A7">
            <w:pPr>
              <w:ind w:left="1"/>
              <w:rPr>
                <w:rFonts w:cs="Arial"/>
                <w:color w:val="000000" w:themeColor="text1"/>
                <w:sz w:val="20"/>
                <w:szCs w:val="20"/>
                <w:lang w:eastAsia="de-DE"/>
              </w:rPr>
            </w:pPr>
            <w:r w:rsidRPr="002F6FBE">
              <w:rPr>
                <w:rFonts w:cs="Arial"/>
                <w:sz w:val="20"/>
              </w:rPr>
              <w:t>b.1.9 Adottare le misure per il riutilizzo di materiali di scarto e prodotti riciclabili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89233591"/>
              <w:date>
                <w:dateFormat w:val="dd.MM.yyyy"/>
                <w:lid w:val="de-CH"/>
                <w:storeMappedDataAs w:val="dateTime"/>
                <w:calendar w:val="gregorian"/>
              </w:date>
            </w:sdtPr>
            <w:sdtEndPr/>
            <w:sdtContent>
              <w:p w14:paraId="0D81A0EE"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194D91" w14:textId="77777777" w:rsidR="008233A7" w:rsidRDefault="008233A7" w:rsidP="008233A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79877052"/>
              <w:date>
                <w:dateFormat w:val="dd.MM.yyyy"/>
                <w:lid w:val="de-CH"/>
                <w:storeMappedDataAs w:val="dateTime"/>
                <w:calendar w:val="gregorian"/>
              </w:date>
            </w:sdtPr>
            <w:sdtEndPr/>
            <w:sdtContent>
              <w:p w14:paraId="410784FB"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C16F64" w14:textId="77777777" w:rsidR="008233A7" w:rsidRDefault="008233A7" w:rsidP="008233A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17612050"/>
              <w:date>
                <w:dateFormat w:val="dd.MM.yyyy"/>
                <w:lid w:val="de-CH"/>
                <w:storeMappedDataAs w:val="dateTime"/>
                <w:calendar w:val="gregorian"/>
              </w:date>
            </w:sdtPr>
            <w:sdtEndPr/>
            <w:sdtContent>
              <w:p w14:paraId="588565B4"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DB469D" w14:textId="77777777" w:rsidR="008233A7" w:rsidRDefault="008233A7" w:rsidP="008233A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109B8009" w14:textId="77777777" w:rsidR="008233A7" w:rsidRPr="0060588A" w:rsidRDefault="00622A0A" w:rsidP="008233A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84254934"/>
                <w14:checkbox>
                  <w14:checked w14:val="0"/>
                  <w14:checkedState w14:val="2612" w14:font="MS Gothic"/>
                  <w14:uncheckedState w14:val="2610" w14:font="MS Gothic"/>
                </w14:checkbox>
              </w:sdtPr>
              <w:sdtEndPr/>
              <w:sdtContent>
                <w:r w:rsidR="008233A7" w:rsidRPr="0060588A">
                  <w:rPr>
                    <w:rFonts w:ascii="MS Gothic" w:eastAsia="MS Gothic" w:hAnsi="MS Gothic" w:cs="Times New Roman"/>
                    <w:color w:val="000000"/>
                    <w:kern w:val="0"/>
                    <w:sz w:val="14"/>
                    <w:szCs w:val="14"/>
                    <w:lang w:eastAsia="de-CH"/>
                    <w14:ligatures w14:val="none"/>
                  </w:rPr>
                  <w:t>☐</w:t>
                </w:r>
              </w:sdtContent>
            </w:sdt>
            <w:r w:rsidR="008233A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63100122"/>
                <w14:checkbox>
                  <w14:checked w14:val="0"/>
                  <w14:checkedState w14:val="2612" w14:font="MS Gothic"/>
                  <w14:uncheckedState w14:val="2610" w14:font="MS Gothic"/>
                </w14:checkbox>
              </w:sdtPr>
              <w:sdtEndPr/>
              <w:sdtContent>
                <w:r w:rsidR="008233A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8BA459" w14:textId="77777777" w:rsidR="008233A7" w:rsidRPr="0060588A" w:rsidRDefault="00622A0A" w:rsidP="008233A7">
            <w:pPr>
              <w:autoSpaceDE w:val="0"/>
              <w:autoSpaceDN w:val="0"/>
              <w:adjustRightInd w:val="0"/>
              <w:contextualSpacing/>
              <w:jc w:val="both"/>
              <w:rPr>
                <w:rFonts w:eastAsia="Century Gothic" w:cs="Arial"/>
                <w:sz w:val="14"/>
                <w:szCs w:val="14"/>
              </w:rPr>
            </w:pPr>
            <w:sdt>
              <w:sdtPr>
                <w:rPr>
                  <w:rFonts w:eastAsia="Century Gothic" w:cs="Arial"/>
                  <w:sz w:val="14"/>
                  <w:szCs w:val="14"/>
                </w:rPr>
                <w:id w:val="-1324803844"/>
                <w:date>
                  <w:dateFormat w:val="dd.MM.yyyy"/>
                  <w:lid w:val="de-CH"/>
                  <w:storeMappedDataAs w:val="dateTime"/>
                  <w:calendar w:val="gregorian"/>
                </w:date>
              </w:sdtPr>
              <w:sdtEndPr/>
              <w:sdtContent>
                <w:r w:rsidR="008233A7" w:rsidRPr="0060588A">
                  <w:rPr>
                    <w:rFonts w:eastAsia="Century Gothic" w:cs="Arial"/>
                    <w:sz w:val="14"/>
                    <w:szCs w:val="14"/>
                  </w:rPr>
                  <w:t xml:space="preserve">Inserisci la data </w:t>
                </w:r>
              </w:sdtContent>
            </w:sdt>
          </w:p>
          <w:p w14:paraId="6530D577" w14:textId="602CC452" w:rsidR="008233A7" w:rsidRDefault="008233A7" w:rsidP="008233A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36250527"/>
                <w:placeholder>
                  <w:docPart w:val="90DD0DB43A7D405CA1D4798BBF02CF01"/>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FE251AF" w14:textId="77777777" w:rsidR="00BB38C8" w:rsidRDefault="00BB38C8">
      <w:r>
        <w:br w:type="page"/>
      </w: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D80B6D" w:rsidRPr="0060588A" w14:paraId="6620CB8B" w14:textId="77777777" w:rsidTr="00AF2CBC">
        <w:trPr>
          <w:trHeight w:val="624"/>
        </w:trPr>
        <w:tc>
          <w:tcPr>
            <w:tcW w:w="4342" w:type="dxa"/>
            <w:tcBorders>
              <w:top w:val="single" w:sz="4" w:space="0" w:color="auto"/>
              <w:left w:val="single" w:sz="4" w:space="0" w:color="auto"/>
              <w:right w:val="single" w:sz="4" w:space="0" w:color="auto"/>
            </w:tcBorders>
          </w:tcPr>
          <w:p w14:paraId="28843F1D" w14:textId="5384FCC7" w:rsidR="00D80B6D" w:rsidRPr="00B74ECF" w:rsidRDefault="00896550" w:rsidP="00D80B6D">
            <w:pPr>
              <w:ind w:left="1"/>
              <w:rPr>
                <w:color w:val="000000" w:themeColor="text1"/>
                <w:sz w:val="20"/>
                <w:szCs w:val="20"/>
              </w:rPr>
            </w:pPr>
            <w:r w:rsidRPr="002F6FBE">
              <w:rPr>
                <w:rFonts w:cs="Arial"/>
                <w:sz w:val="20"/>
              </w:rPr>
              <w:lastRenderedPageBreak/>
              <w:t>b.1.10 Valutare la postazione di lavoro e il deposito per il materiale per i lavori di costruzione di facciate in riferimento alla sicurezza sul lavoro e alla protezione della salute e, se necessario, prendere le dovute misure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19086890"/>
              <w:date>
                <w:dateFormat w:val="dd.MM.yyyy"/>
                <w:lid w:val="de-CH"/>
                <w:storeMappedDataAs w:val="dateTime"/>
                <w:calendar w:val="gregorian"/>
              </w:date>
            </w:sdtPr>
            <w:sdtEndPr/>
            <w:sdtContent>
              <w:p w14:paraId="26276DE8" w14:textId="77777777" w:rsidR="00D80B6D" w:rsidRPr="0060588A" w:rsidRDefault="00D80B6D" w:rsidP="00D80B6D">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760ABB" w14:textId="77777777" w:rsidR="00D80B6D" w:rsidRDefault="00D80B6D" w:rsidP="00D80B6D">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5024893"/>
              <w:date>
                <w:dateFormat w:val="dd.MM.yyyy"/>
                <w:lid w:val="de-CH"/>
                <w:storeMappedDataAs w:val="dateTime"/>
                <w:calendar w:val="gregorian"/>
              </w:date>
            </w:sdtPr>
            <w:sdtEndPr/>
            <w:sdtContent>
              <w:p w14:paraId="51B01BEC" w14:textId="77777777" w:rsidR="00D80B6D" w:rsidRPr="0060588A" w:rsidRDefault="00D80B6D" w:rsidP="00D80B6D">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F86A7E9" w14:textId="77777777" w:rsidR="00D80B6D" w:rsidRDefault="00D80B6D" w:rsidP="00D80B6D">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39032874"/>
              <w:date>
                <w:dateFormat w:val="dd.MM.yyyy"/>
                <w:lid w:val="de-CH"/>
                <w:storeMappedDataAs w:val="dateTime"/>
                <w:calendar w:val="gregorian"/>
              </w:date>
            </w:sdtPr>
            <w:sdtEndPr/>
            <w:sdtContent>
              <w:p w14:paraId="6C2C00E0" w14:textId="77777777" w:rsidR="00D80B6D" w:rsidRPr="0060588A" w:rsidRDefault="00D80B6D" w:rsidP="00D80B6D">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E478C7" w14:textId="77777777" w:rsidR="00D80B6D" w:rsidRDefault="00D80B6D" w:rsidP="00D80B6D">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F2A90E7" w14:textId="77777777" w:rsidR="00D80B6D" w:rsidRPr="0060588A" w:rsidRDefault="00622A0A" w:rsidP="00D80B6D">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12408356"/>
                <w14:checkbox>
                  <w14:checked w14:val="0"/>
                  <w14:checkedState w14:val="2612" w14:font="MS Gothic"/>
                  <w14:uncheckedState w14:val="2610" w14:font="MS Gothic"/>
                </w14:checkbox>
              </w:sdtPr>
              <w:sdtEndPr/>
              <w:sdtContent>
                <w:r w:rsidR="00D80B6D" w:rsidRPr="0060588A">
                  <w:rPr>
                    <w:rFonts w:ascii="MS Gothic" w:eastAsia="MS Gothic" w:hAnsi="MS Gothic" w:cs="Times New Roman"/>
                    <w:color w:val="000000"/>
                    <w:kern w:val="0"/>
                    <w:sz w:val="14"/>
                    <w:szCs w:val="14"/>
                    <w:lang w:eastAsia="de-CH"/>
                    <w14:ligatures w14:val="none"/>
                  </w:rPr>
                  <w:t>☐</w:t>
                </w:r>
              </w:sdtContent>
            </w:sdt>
            <w:r w:rsidR="00D80B6D"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63488269"/>
                <w14:checkbox>
                  <w14:checked w14:val="0"/>
                  <w14:checkedState w14:val="2612" w14:font="MS Gothic"/>
                  <w14:uncheckedState w14:val="2610" w14:font="MS Gothic"/>
                </w14:checkbox>
              </w:sdtPr>
              <w:sdtEndPr/>
              <w:sdtContent>
                <w:r w:rsidR="00D80B6D"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F05CDC0" w14:textId="77777777" w:rsidR="00D80B6D" w:rsidRPr="0060588A" w:rsidRDefault="00622A0A" w:rsidP="00D80B6D">
            <w:pPr>
              <w:autoSpaceDE w:val="0"/>
              <w:autoSpaceDN w:val="0"/>
              <w:adjustRightInd w:val="0"/>
              <w:contextualSpacing/>
              <w:jc w:val="both"/>
              <w:rPr>
                <w:rFonts w:eastAsia="Century Gothic" w:cs="Arial"/>
                <w:sz w:val="14"/>
                <w:szCs w:val="14"/>
              </w:rPr>
            </w:pPr>
            <w:sdt>
              <w:sdtPr>
                <w:rPr>
                  <w:rFonts w:eastAsia="Century Gothic" w:cs="Arial"/>
                  <w:sz w:val="14"/>
                  <w:szCs w:val="14"/>
                </w:rPr>
                <w:id w:val="-1369363395"/>
                <w:date>
                  <w:dateFormat w:val="dd.MM.yyyy"/>
                  <w:lid w:val="de-CH"/>
                  <w:storeMappedDataAs w:val="dateTime"/>
                  <w:calendar w:val="gregorian"/>
                </w:date>
              </w:sdtPr>
              <w:sdtEndPr/>
              <w:sdtContent>
                <w:r w:rsidR="00D80B6D" w:rsidRPr="0060588A">
                  <w:rPr>
                    <w:rFonts w:eastAsia="Century Gothic" w:cs="Arial"/>
                    <w:sz w:val="14"/>
                    <w:szCs w:val="14"/>
                  </w:rPr>
                  <w:t xml:space="preserve">Inserisci la data </w:t>
                </w:r>
              </w:sdtContent>
            </w:sdt>
          </w:p>
          <w:p w14:paraId="26FA29C2" w14:textId="2CB324E1" w:rsidR="00D80B6D" w:rsidRDefault="00D80B6D" w:rsidP="00D80B6D">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26895411"/>
                <w:placeholder>
                  <w:docPart w:val="2277EEB331364CB9BFD9A53BB5C13A8E"/>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6C324F4" w14:textId="702CC97F" w:rsidR="00825EEE" w:rsidRPr="0060588A"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64BE43B7" w14:textId="77777777" w:rsidTr="004A68C4">
        <w:trPr>
          <w:trHeight w:val="1244"/>
        </w:trPr>
        <w:tc>
          <w:tcPr>
            <w:tcW w:w="10068" w:type="dxa"/>
            <w:gridSpan w:val="5"/>
            <w:shd w:val="clear" w:color="auto" w:fill="DBE5F1"/>
            <w:hideMark/>
          </w:tcPr>
          <w:p w14:paraId="3AFFC9E4" w14:textId="77777777" w:rsidR="00DF46B3" w:rsidRPr="002F6FBE" w:rsidRDefault="00D97C1D" w:rsidP="00DF46B3">
            <w:pPr>
              <w:rPr>
                <w:rFonts w:cs="Arial"/>
                <w:b/>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b.2: </w:t>
            </w:r>
            <w:r w:rsidR="00DF46B3" w:rsidRPr="002F6FBE">
              <w:rPr>
                <w:rFonts w:cs="Arial"/>
                <w:b/>
                <w:sz w:val="20"/>
              </w:rPr>
              <w:t>montare le sottostrutture e installare gli isolamenti termici</w:t>
            </w:r>
          </w:p>
          <w:p w14:paraId="62DC5DCB" w14:textId="421FB968" w:rsidR="00BB38C8" w:rsidRPr="0060588A" w:rsidRDefault="00DF46B3" w:rsidP="00BB38C8">
            <w:pPr>
              <w:rPr>
                <w:rFonts w:eastAsia="Century Gothic"/>
                <w:b/>
                <w:kern w:val="0"/>
                <w:sz w:val="20"/>
                <w:szCs w:val="20"/>
                <w:lang w:eastAsia="de-CH"/>
                <w14:ligatures w14:val="none"/>
              </w:rPr>
            </w:pPr>
            <w:r w:rsidRPr="002F6FBE">
              <w:rPr>
                <w:rFonts w:cs="Arial"/>
                <w:sz w:val="20"/>
              </w:rPr>
              <w:t>Una volta allestito il posto di lavoro in cantiere, gli addetti alla costruzione di facciate CFP montano sistemi di sottostruttura sulla base della documentazione sulla commessa, delle direttive e dei piani specifici. Dopo di che, posano l’isolamento termico e preparano la sottostruttura per gli elementi da installare sulla facciata. Se accertano che la posa di questi elementi non può essere eseguita come pianificato, informano la direzione dei lavori o del progetto.</w:t>
            </w:r>
          </w:p>
          <w:p w14:paraId="5B6FA29D" w14:textId="186475ED" w:rsidR="00C742DD" w:rsidRPr="0060588A" w:rsidRDefault="00C742DD" w:rsidP="00D97C1D">
            <w:pPr>
              <w:rPr>
                <w:rFonts w:eastAsia="Century Gothic"/>
                <w:b/>
                <w:kern w:val="0"/>
                <w:sz w:val="20"/>
                <w:szCs w:val="20"/>
                <w:lang w:eastAsia="de-CH"/>
                <w14:ligatures w14:val="none"/>
              </w:rPr>
            </w:pPr>
          </w:p>
        </w:tc>
      </w:tr>
      <w:tr w:rsidR="00E67D2F" w:rsidRPr="0060588A" w14:paraId="56AA6311" w14:textId="77777777" w:rsidTr="006C0A16">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090F4E33" w14:textId="77777777" w:rsidR="005C76F1" w:rsidRPr="0060588A" w:rsidRDefault="005C76F1"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10F3F34" w14:textId="12D910FB"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3°</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0F874E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06E74992"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1A75B24"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DA1A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CBE9A6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735E6A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9DED6A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24DDCF3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C631ED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A2D7E0"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F408803"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9AEBA8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6ED1468"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034CA8C"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3791353" w14:textId="644B44DC"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3076BA" w:rsidRPr="0060588A" w14:paraId="211A4058" w14:textId="77777777" w:rsidTr="00AF2CBC">
        <w:trPr>
          <w:trHeight w:val="624"/>
        </w:trPr>
        <w:tc>
          <w:tcPr>
            <w:tcW w:w="4342" w:type="dxa"/>
            <w:tcBorders>
              <w:top w:val="single" w:sz="4" w:space="0" w:color="auto"/>
              <w:left w:val="single" w:sz="4" w:space="0" w:color="auto"/>
              <w:right w:val="single" w:sz="4" w:space="0" w:color="auto"/>
            </w:tcBorders>
          </w:tcPr>
          <w:p w14:paraId="05AE7F5D" w14:textId="2A764069" w:rsidR="003076BA" w:rsidRPr="0060588A" w:rsidRDefault="003076BA" w:rsidP="003076BA">
            <w:pPr>
              <w:ind w:left="1"/>
              <w:rPr>
                <w:rFonts w:eastAsia="Century Gothic" w:cs="Arial"/>
                <w:kern w:val="0"/>
                <w:sz w:val="20"/>
                <w:szCs w:val="20"/>
                <w:lang w:eastAsia="de-DE"/>
                <w14:ligatures w14:val="none"/>
              </w:rPr>
            </w:pPr>
            <w:r w:rsidRPr="002F6FBE">
              <w:rPr>
                <w:rFonts w:cs="Arial"/>
                <w:sz w:val="20"/>
              </w:rPr>
              <w:t>b.2.3 Montare sistemi di sottostruttura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8765004"/>
              <w:date>
                <w:dateFormat w:val="dd.MM.yyyy"/>
                <w:lid w:val="de-CH"/>
                <w:storeMappedDataAs w:val="dateTime"/>
                <w:calendar w:val="gregorian"/>
              </w:date>
            </w:sdtPr>
            <w:sdtEndPr/>
            <w:sdtContent>
              <w:p w14:paraId="520228B5"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E07D66"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0074626"/>
              <w:date>
                <w:dateFormat w:val="dd.MM.yyyy"/>
                <w:lid w:val="de-CH"/>
                <w:storeMappedDataAs w:val="dateTime"/>
                <w:calendar w:val="gregorian"/>
              </w:date>
            </w:sdtPr>
            <w:sdtEndPr/>
            <w:sdtContent>
              <w:p w14:paraId="3A377D22"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DC85B56"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46602206"/>
              <w:date>
                <w:dateFormat w:val="dd.MM.yyyy"/>
                <w:lid w:val="de-CH"/>
                <w:storeMappedDataAs w:val="dateTime"/>
                <w:calendar w:val="gregorian"/>
              </w:date>
            </w:sdtPr>
            <w:sdtEndPr/>
            <w:sdtContent>
              <w:p w14:paraId="0A64F838"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932720"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A8FA029" w14:textId="77777777" w:rsidR="003076BA" w:rsidRPr="0060588A" w:rsidRDefault="00622A0A" w:rsidP="003076B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91288410"/>
                <w14:checkbox>
                  <w14:checked w14:val="0"/>
                  <w14:checkedState w14:val="2612" w14:font="MS Gothic"/>
                  <w14:uncheckedState w14:val="2610" w14:font="MS Gothic"/>
                </w14:checkbox>
              </w:sdtPr>
              <w:sdtEndPr/>
              <w:sdtContent>
                <w:r w:rsidR="003076BA" w:rsidRPr="0060588A">
                  <w:rPr>
                    <w:rFonts w:ascii="MS Gothic" w:eastAsia="MS Gothic" w:hAnsi="MS Gothic" w:cs="Times New Roman"/>
                    <w:color w:val="000000"/>
                    <w:kern w:val="0"/>
                    <w:sz w:val="14"/>
                    <w:szCs w:val="14"/>
                    <w:lang w:eastAsia="de-CH"/>
                    <w14:ligatures w14:val="none"/>
                  </w:rPr>
                  <w:t>☐</w:t>
                </w:r>
              </w:sdtContent>
            </w:sdt>
            <w:r w:rsidR="003076B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38123735"/>
                <w14:checkbox>
                  <w14:checked w14:val="0"/>
                  <w14:checkedState w14:val="2612" w14:font="MS Gothic"/>
                  <w14:uncheckedState w14:val="2610" w14:font="MS Gothic"/>
                </w14:checkbox>
              </w:sdtPr>
              <w:sdtEndPr/>
              <w:sdtContent>
                <w:r w:rsidR="003076B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002075" w14:textId="77777777" w:rsidR="003076BA" w:rsidRPr="0060588A" w:rsidRDefault="00622A0A" w:rsidP="003076BA">
            <w:pPr>
              <w:autoSpaceDE w:val="0"/>
              <w:autoSpaceDN w:val="0"/>
              <w:adjustRightInd w:val="0"/>
              <w:contextualSpacing/>
              <w:jc w:val="both"/>
              <w:rPr>
                <w:rFonts w:eastAsia="Century Gothic" w:cs="Arial"/>
                <w:sz w:val="14"/>
                <w:szCs w:val="14"/>
              </w:rPr>
            </w:pPr>
            <w:sdt>
              <w:sdtPr>
                <w:rPr>
                  <w:rFonts w:eastAsia="Century Gothic" w:cs="Arial"/>
                  <w:sz w:val="14"/>
                  <w:szCs w:val="14"/>
                </w:rPr>
                <w:id w:val="-352180707"/>
                <w:date>
                  <w:dateFormat w:val="dd.MM.yyyy"/>
                  <w:lid w:val="de-CH"/>
                  <w:storeMappedDataAs w:val="dateTime"/>
                  <w:calendar w:val="gregorian"/>
                </w:date>
              </w:sdtPr>
              <w:sdtEndPr/>
              <w:sdtContent>
                <w:r w:rsidR="003076BA" w:rsidRPr="0060588A">
                  <w:rPr>
                    <w:rFonts w:eastAsia="Century Gothic" w:cs="Arial"/>
                    <w:sz w:val="14"/>
                    <w:szCs w:val="14"/>
                  </w:rPr>
                  <w:t xml:space="preserve">Inserisci la data </w:t>
                </w:r>
              </w:sdtContent>
            </w:sdt>
          </w:p>
          <w:p w14:paraId="6FEAE32E" w14:textId="48C734B2" w:rsidR="003076BA" w:rsidRPr="0060588A" w:rsidRDefault="003076BA" w:rsidP="003076B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59020542"/>
                <w:placeholder>
                  <w:docPart w:val="55419F53FA8E496BBAA1B5A6F097396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076BA" w:rsidRPr="0060588A" w14:paraId="241F4EF1" w14:textId="77777777" w:rsidTr="00AF2CBC">
        <w:trPr>
          <w:trHeight w:val="624"/>
        </w:trPr>
        <w:tc>
          <w:tcPr>
            <w:tcW w:w="4342" w:type="dxa"/>
            <w:tcBorders>
              <w:top w:val="single" w:sz="4" w:space="0" w:color="auto"/>
              <w:left w:val="single" w:sz="4" w:space="0" w:color="auto"/>
              <w:right w:val="single" w:sz="4" w:space="0" w:color="auto"/>
            </w:tcBorders>
          </w:tcPr>
          <w:p w14:paraId="7FC785ED" w14:textId="132A7FFE" w:rsidR="003076BA" w:rsidRPr="0060588A" w:rsidRDefault="003076BA" w:rsidP="003076BA">
            <w:pPr>
              <w:ind w:left="1"/>
              <w:rPr>
                <w:rFonts w:eastAsia="Century Gothic" w:cs="Arial"/>
                <w:kern w:val="0"/>
                <w:sz w:val="20"/>
                <w:szCs w:val="20"/>
                <w:lang w:eastAsia="de-DE"/>
                <w14:ligatures w14:val="none"/>
              </w:rPr>
            </w:pPr>
            <w:r w:rsidRPr="002F6FBE">
              <w:rPr>
                <w:rFonts w:cs="Arial"/>
                <w:sz w:val="20"/>
              </w:rPr>
              <w:t>b.2.4 Posare isolamenti termici compatibilmente al sistema e con attenzione al risparmio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1338460"/>
              <w:date>
                <w:dateFormat w:val="dd.MM.yyyy"/>
                <w:lid w:val="de-CH"/>
                <w:storeMappedDataAs w:val="dateTime"/>
                <w:calendar w:val="gregorian"/>
              </w:date>
            </w:sdtPr>
            <w:sdtEndPr/>
            <w:sdtContent>
              <w:p w14:paraId="1D33228F"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C1968C"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5726576"/>
              <w:date>
                <w:dateFormat w:val="dd.MM.yyyy"/>
                <w:lid w:val="de-CH"/>
                <w:storeMappedDataAs w:val="dateTime"/>
                <w:calendar w:val="gregorian"/>
              </w:date>
            </w:sdtPr>
            <w:sdtEndPr/>
            <w:sdtContent>
              <w:p w14:paraId="16B96775"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C2AAE0"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2094670"/>
              <w:date>
                <w:dateFormat w:val="dd.MM.yyyy"/>
                <w:lid w:val="de-CH"/>
                <w:storeMappedDataAs w:val="dateTime"/>
                <w:calendar w:val="gregorian"/>
              </w:date>
            </w:sdtPr>
            <w:sdtEndPr/>
            <w:sdtContent>
              <w:p w14:paraId="04223622"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837944"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3403A17" w14:textId="77777777" w:rsidR="003076BA" w:rsidRPr="0060588A" w:rsidRDefault="00622A0A" w:rsidP="003076B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73098557"/>
                <w14:checkbox>
                  <w14:checked w14:val="0"/>
                  <w14:checkedState w14:val="2612" w14:font="MS Gothic"/>
                  <w14:uncheckedState w14:val="2610" w14:font="MS Gothic"/>
                </w14:checkbox>
              </w:sdtPr>
              <w:sdtEndPr/>
              <w:sdtContent>
                <w:r w:rsidR="003076BA" w:rsidRPr="0060588A">
                  <w:rPr>
                    <w:rFonts w:ascii="MS Gothic" w:eastAsia="MS Gothic" w:hAnsi="MS Gothic" w:cs="Times New Roman"/>
                    <w:color w:val="000000"/>
                    <w:kern w:val="0"/>
                    <w:sz w:val="14"/>
                    <w:szCs w:val="14"/>
                    <w:lang w:eastAsia="de-CH"/>
                    <w14:ligatures w14:val="none"/>
                  </w:rPr>
                  <w:t>☐</w:t>
                </w:r>
              </w:sdtContent>
            </w:sdt>
            <w:r w:rsidR="003076B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51315876"/>
                <w14:checkbox>
                  <w14:checked w14:val="0"/>
                  <w14:checkedState w14:val="2612" w14:font="MS Gothic"/>
                  <w14:uncheckedState w14:val="2610" w14:font="MS Gothic"/>
                </w14:checkbox>
              </w:sdtPr>
              <w:sdtEndPr/>
              <w:sdtContent>
                <w:r w:rsidR="003076B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2018336" w14:textId="77777777" w:rsidR="003076BA" w:rsidRPr="0060588A" w:rsidRDefault="00622A0A" w:rsidP="003076BA">
            <w:pPr>
              <w:autoSpaceDE w:val="0"/>
              <w:autoSpaceDN w:val="0"/>
              <w:adjustRightInd w:val="0"/>
              <w:contextualSpacing/>
              <w:jc w:val="both"/>
              <w:rPr>
                <w:rFonts w:eastAsia="Century Gothic" w:cs="Arial"/>
                <w:sz w:val="14"/>
                <w:szCs w:val="14"/>
              </w:rPr>
            </w:pPr>
            <w:sdt>
              <w:sdtPr>
                <w:rPr>
                  <w:rFonts w:eastAsia="Century Gothic" w:cs="Arial"/>
                  <w:sz w:val="14"/>
                  <w:szCs w:val="14"/>
                </w:rPr>
                <w:id w:val="-1860878695"/>
                <w:date>
                  <w:dateFormat w:val="dd.MM.yyyy"/>
                  <w:lid w:val="de-CH"/>
                  <w:storeMappedDataAs w:val="dateTime"/>
                  <w:calendar w:val="gregorian"/>
                </w:date>
              </w:sdtPr>
              <w:sdtEndPr/>
              <w:sdtContent>
                <w:r w:rsidR="003076BA" w:rsidRPr="0060588A">
                  <w:rPr>
                    <w:rFonts w:eastAsia="Century Gothic" w:cs="Arial"/>
                    <w:sz w:val="14"/>
                    <w:szCs w:val="14"/>
                  </w:rPr>
                  <w:t xml:space="preserve">Inserisci la data </w:t>
                </w:r>
              </w:sdtContent>
            </w:sdt>
          </w:p>
          <w:p w14:paraId="3F907683" w14:textId="3F59DB0F" w:rsidR="003076BA" w:rsidRPr="0060588A" w:rsidRDefault="003076BA" w:rsidP="003076B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049647"/>
                <w:placeholder>
                  <w:docPart w:val="603AFF1837F9462782DD1B068F6C8AF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076BA" w:rsidRPr="0060588A" w14:paraId="73A345E0" w14:textId="77777777" w:rsidTr="003E73A8">
        <w:trPr>
          <w:trHeight w:val="624"/>
        </w:trPr>
        <w:tc>
          <w:tcPr>
            <w:tcW w:w="4342" w:type="dxa"/>
            <w:tcBorders>
              <w:top w:val="single" w:sz="4" w:space="0" w:color="auto"/>
              <w:left w:val="single" w:sz="4" w:space="0" w:color="auto"/>
              <w:bottom w:val="single" w:sz="4" w:space="0" w:color="auto"/>
              <w:right w:val="single" w:sz="4" w:space="0" w:color="auto"/>
            </w:tcBorders>
          </w:tcPr>
          <w:p w14:paraId="21E5F689" w14:textId="369E1808" w:rsidR="003076BA" w:rsidRPr="0060588A" w:rsidRDefault="003076BA" w:rsidP="003076BA">
            <w:pPr>
              <w:ind w:left="1"/>
              <w:rPr>
                <w:rFonts w:eastAsia="Century Gothic" w:cs="Arial"/>
                <w:kern w:val="0"/>
                <w:sz w:val="20"/>
                <w:szCs w:val="20"/>
                <w:lang w:eastAsia="de-DE"/>
                <w14:ligatures w14:val="none"/>
              </w:rPr>
            </w:pPr>
            <w:r w:rsidRPr="002F6FBE">
              <w:rPr>
                <w:rFonts w:cs="Arial"/>
                <w:sz w:val="20"/>
              </w:rPr>
              <w:t>b.2.5 Fissare meccanicamente l’isolamento termico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17129949"/>
              <w:date>
                <w:dateFormat w:val="dd.MM.yyyy"/>
                <w:lid w:val="de-CH"/>
                <w:storeMappedDataAs w:val="dateTime"/>
                <w:calendar w:val="gregorian"/>
              </w:date>
            </w:sdtPr>
            <w:sdtEndPr/>
            <w:sdtContent>
              <w:p w14:paraId="4F29FBDA"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AFB935"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38547836"/>
              <w:date>
                <w:dateFormat w:val="dd.MM.yyyy"/>
                <w:lid w:val="de-CH"/>
                <w:storeMappedDataAs w:val="dateTime"/>
                <w:calendar w:val="gregorian"/>
              </w:date>
            </w:sdtPr>
            <w:sdtEndPr/>
            <w:sdtContent>
              <w:p w14:paraId="2860E605"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651766"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4764549"/>
              <w:date>
                <w:dateFormat w:val="dd.MM.yyyy"/>
                <w:lid w:val="de-CH"/>
                <w:storeMappedDataAs w:val="dateTime"/>
                <w:calendar w:val="gregorian"/>
              </w:date>
            </w:sdtPr>
            <w:sdtEndPr/>
            <w:sdtContent>
              <w:p w14:paraId="493F65C4"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2FF582" w14:textId="77777777" w:rsidR="003076BA" w:rsidRPr="0060588A" w:rsidRDefault="003076BA" w:rsidP="003076B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0DD91FC" w14:textId="77777777" w:rsidR="003076BA" w:rsidRPr="0060588A" w:rsidRDefault="00622A0A" w:rsidP="003076B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75247911"/>
                <w14:checkbox>
                  <w14:checked w14:val="0"/>
                  <w14:checkedState w14:val="2612" w14:font="MS Gothic"/>
                  <w14:uncheckedState w14:val="2610" w14:font="MS Gothic"/>
                </w14:checkbox>
              </w:sdtPr>
              <w:sdtEndPr/>
              <w:sdtContent>
                <w:r w:rsidR="003076BA" w:rsidRPr="0060588A">
                  <w:rPr>
                    <w:rFonts w:ascii="MS Gothic" w:eastAsia="MS Gothic" w:hAnsi="MS Gothic" w:cs="Times New Roman"/>
                    <w:color w:val="000000"/>
                    <w:kern w:val="0"/>
                    <w:sz w:val="14"/>
                    <w:szCs w:val="14"/>
                    <w:lang w:eastAsia="de-CH"/>
                    <w14:ligatures w14:val="none"/>
                  </w:rPr>
                  <w:t>☐</w:t>
                </w:r>
              </w:sdtContent>
            </w:sdt>
            <w:r w:rsidR="003076B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51735952"/>
                <w14:checkbox>
                  <w14:checked w14:val="0"/>
                  <w14:checkedState w14:val="2612" w14:font="MS Gothic"/>
                  <w14:uncheckedState w14:val="2610" w14:font="MS Gothic"/>
                </w14:checkbox>
              </w:sdtPr>
              <w:sdtEndPr/>
              <w:sdtContent>
                <w:r w:rsidR="003076B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F3640B8" w14:textId="77777777" w:rsidR="003076BA" w:rsidRPr="0060588A" w:rsidRDefault="00622A0A" w:rsidP="003076BA">
            <w:pPr>
              <w:autoSpaceDE w:val="0"/>
              <w:autoSpaceDN w:val="0"/>
              <w:adjustRightInd w:val="0"/>
              <w:contextualSpacing/>
              <w:jc w:val="both"/>
              <w:rPr>
                <w:rFonts w:eastAsia="Century Gothic" w:cs="Arial"/>
                <w:sz w:val="14"/>
                <w:szCs w:val="14"/>
              </w:rPr>
            </w:pPr>
            <w:sdt>
              <w:sdtPr>
                <w:rPr>
                  <w:rFonts w:eastAsia="Century Gothic" w:cs="Arial"/>
                  <w:sz w:val="14"/>
                  <w:szCs w:val="14"/>
                </w:rPr>
                <w:id w:val="-276410388"/>
                <w:date>
                  <w:dateFormat w:val="dd.MM.yyyy"/>
                  <w:lid w:val="de-CH"/>
                  <w:storeMappedDataAs w:val="dateTime"/>
                  <w:calendar w:val="gregorian"/>
                </w:date>
              </w:sdtPr>
              <w:sdtEndPr/>
              <w:sdtContent>
                <w:r w:rsidR="003076BA" w:rsidRPr="0060588A">
                  <w:rPr>
                    <w:rFonts w:eastAsia="Century Gothic" w:cs="Arial"/>
                    <w:sz w:val="14"/>
                    <w:szCs w:val="14"/>
                  </w:rPr>
                  <w:t xml:space="preserve">Inserisci la data </w:t>
                </w:r>
              </w:sdtContent>
            </w:sdt>
          </w:p>
          <w:p w14:paraId="49A254FD" w14:textId="5E7473BF" w:rsidR="003076BA" w:rsidRPr="0060588A" w:rsidRDefault="003076BA" w:rsidP="003076B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87311065"/>
                <w:placeholder>
                  <w:docPart w:val="C721D18F4F04475CBBDA9DF6FE614D0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076BA" w:rsidRPr="0060588A" w14:paraId="0A3B01F5" w14:textId="77777777" w:rsidTr="00DF46B3">
        <w:trPr>
          <w:trHeight w:val="624"/>
        </w:trPr>
        <w:tc>
          <w:tcPr>
            <w:tcW w:w="4342" w:type="dxa"/>
            <w:tcBorders>
              <w:top w:val="single" w:sz="4" w:space="0" w:color="auto"/>
              <w:left w:val="single" w:sz="4" w:space="0" w:color="auto"/>
              <w:bottom w:val="single" w:sz="4" w:space="0" w:color="auto"/>
              <w:right w:val="single" w:sz="4" w:space="0" w:color="auto"/>
            </w:tcBorders>
          </w:tcPr>
          <w:p w14:paraId="754813EE" w14:textId="02C5B486" w:rsidR="003076BA" w:rsidRPr="006C2428" w:rsidRDefault="003076BA" w:rsidP="003076BA">
            <w:pPr>
              <w:ind w:left="1"/>
              <w:rPr>
                <w:rFonts w:cs="Arial"/>
                <w:color w:val="000000" w:themeColor="text1"/>
                <w:sz w:val="20"/>
                <w:szCs w:val="20"/>
                <w:lang w:eastAsia="de-DE"/>
              </w:rPr>
            </w:pPr>
            <w:r w:rsidRPr="002F6FBE">
              <w:rPr>
                <w:rFonts w:cs="Arial"/>
                <w:sz w:val="20"/>
              </w:rPr>
              <w:t>b.2.6 Eseguire e redigere rapporti sui controlli finali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86047110"/>
              <w:date>
                <w:dateFormat w:val="dd.MM.yyyy"/>
                <w:lid w:val="de-CH"/>
                <w:storeMappedDataAs w:val="dateTime"/>
                <w:calendar w:val="gregorian"/>
              </w:date>
            </w:sdtPr>
            <w:sdtEndPr/>
            <w:sdtContent>
              <w:p w14:paraId="69407F20"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931908A" w14:textId="77777777" w:rsidR="003076BA" w:rsidRDefault="003076BA" w:rsidP="003076B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06468408"/>
              <w:date>
                <w:dateFormat w:val="dd.MM.yyyy"/>
                <w:lid w:val="de-CH"/>
                <w:storeMappedDataAs w:val="dateTime"/>
                <w:calendar w:val="gregorian"/>
              </w:date>
            </w:sdtPr>
            <w:sdtEndPr/>
            <w:sdtContent>
              <w:p w14:paraId="6A59CED5"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D82DA5F" w14:textId="77777777" w:rsidR="003076BA" w:rsidRDefault="003076BA" w:rsidP="003076B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56166645"/>
              <w:date>
                <w:dateFormat w:val="dd.MM.yyyy"/>
                <w:lid w:val="de-CH"/>
                <w:storeMappedDataAs w:val="dateTime"/>
                <w:calendar w:val="gregorian"/>
              </w:date>
            </w:sdtPr>
            <w:sdtEndPr/>
            <w:sdtContent>
              <w:p w14:paraId="1260BAEA"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0038FE" w14:textId="77777777" w:rsidR="003076BA" w:rsidRDefault="003076BA" w:rsidP="003076BA">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3EF6E50" w14:textId="77777777" w:rsidR="003076BA" w:rsidRPr="0060588A" w:rsidRDefault="00622A0A" w:rsidP="003076B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23422044"/>
                <w14:checkbox>
                  <w14:checked w14:val="0"/>
                  <w14:checkedState w14:val="2612" w14:font="MS Gothic"/>
                  <w14:uncheckedState w14:val="2610" w14:font="MS Gothic"/>
                </w14:checkbox>
              </w:sdtPr>
              <w:sdtEndPr/>
              <w:sdtContent>
                <w:r w:rsidR="003076BA" w:rsidRPr="0060588A">
                  <w:rPr>
                    <w:rFonts w:ascii="MS Gothic" w:eastAsia="MS Gothic" w:hAnsi="MS Gothic" w:cs="Times New Roman"/>
                    <w:color w:val="000000"/>
                    <w:kern w:val="0"/>
                    <w:sz w:val="14"/>
                    <w:szCs w:val="14"/>
                    <w:lang w:eastAsia="de-CH"/>
                    <w14:ligatures w14:val="none"/>
                  </w:rPr>
                  <w:t>☐</w:t>
                </w:r>
              </w:sdtContent>
            </w:sdt>
            <w:r w:rsidR="003076B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2826387"/>
                <w14:checkbox>
                  <w14:checked w14:val="0"/>
                  <w14:checkedState w14:val="2612" w14:font="MS Gothic"/>
                  <w14:uncheckedState w14:val="2610" w14:font="MS Gothic"/>
                </w14:checkbox>
              </w:sdtPr>
              <w:sdtEndPr/>
              <w:sdtContent>
                <w:r w:rsidR="003076B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67BB98" w14:textId="77777777" w:rsidR="003076BA" w:rsidRPr="0060588A" w:rsidRDefault="00622A0A" w:rsidP="003076BA">
            <w:pPr>
              <w:autoSpaceDE w:val="0"/>
              <w:autoSpaceDN w:val="0"/>
              <w:adjustRightInd w:val="0"/>
              <w:contextualSpacing/>
              <w:jc w:val="both"/>
              <w:rPr>
                <w:rFonts w:eastAsia="Century Gothic" w:cs="Arial"/>
                <w:sz w:val="14"/>
                <w:szCs w:val="14"/>
              </w:rPr>
            </w:pPr>
            <w:sdt>
              <w:sdtPr>
                <w:rPr>
                  <w:rFonts w:eastAsia="Century Gothic" w:cs="Arial"/>
                  <w:sz w:val="14"/>
                  <w:szCs w:val="14"/>
                </w:rPr>
                <w:id w:val="394164280"/>
                <w:date>
                  <w:dateFormat w:val="dd.MM.yyyy"/>
                  <w:lid w:val="de-CH"/>
                  <w:storeMappedDataAs w:val="dateTime"/>
                  <w:calendar w:val="gregorian"/>
                </w:date>
              </w:sdtPr>
              <w:sdtEndPr/>
              <w:sdtContent>
                <w:r w:rsidR="003076BA" w:rsidRPr="0060588A">
                  <w:rPr>
                    <w:rFonts w:eastAsia="Century Gothic" w:cs="Arial"/>
                    <w:sz w:val="14"/>
                    <w:szCs w:val="14"/>
                  </w:rPr>
                  <w:t xml:space="preserve">Inserisci la data </w:t>
                </w:r>
              </w:sdtContent>
            </w:sdt>
          </w:p>
          <w:p w14:paraId="739730E0" w14:textId="2D948977" w:rsidR="003076BA" w:rsidRDefault="003076BA" w:rsidP="003076BA">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80251029"/>
                <w:placeholder>
                  <w:docPart w:val="0F7E0F4E71F04076A9AAF8564DAAA94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076BA" w:rsidRPr="0060588A" w14:paraId="0551FCF7" w14:textId="77777777" w:rsidTr="00AF2CBC">
        <w:trPr>
          <w:trHeight w:val="624"/>
        </w:trPr>
        <w:tc>
          <w:tcPr>
            <w:tcW w:w="4342" w:type="dxa"/>
            <w:tcBorders>
              <w:top w:val="single" w:sz="4" w:space="0" w:color="auto"/>
              <w:left w:val="single" w:sz="4" w:space="0" w:color="auto"/>
              <w:right w:val="single" w:sz="4" w:space="0" w:color="auto"/>
            </w:tcBorders>
          </w:tcPr>
          <w:p w14:paraId="4D1D3FC1" w14:textId="75AB3BF6" w:rsidR="003076BA" w:rsidRPr="00D2302D" w:rsidRDefault="003076BA" w:rsidP="003076BA">
            <w:pPr>
              <w:ind w:left="1"/>
              <w:rPr>
                <w:rFonts w:cs="Arial"/>
                <w:color w:val="000000" w:themeColor="text1"/>
                <w:sz w:val="20"/>
              </w:rPr>
            </w:pPr>
            <w:r w:rsidRPr="002F6FBE">
              <w:rPr>
                <w:rFonts w:cs="Arial"/>
                <w:sz w:val="20"/>
              </w:rPr>
              <w:t>b.2.7 Preparare la sottostruttura per gli elementi da installare sulla facciata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272851"/>
              <w:date>
                <w:dateFormat w:val="dd.MM.yyyy"/>
                <w:lid w:val="de-CH"/>
                <w:storeMappedDataAs w:val="dateTime"/>
                <w:calendar w:val="gregorian"/>
              </w:date>
            </w:sdtPr>
            <w:sdtEndPr/>
            <w:sdtContent>
              <w:p w14:paraId="5E2F02DB"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23B7C9" w14:textId="77777777" w:rsidR="003076BA" w:rsidRDefault="003076BA" w:rsidP="003076B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8561258"/>
              <w:date>
                <w:dateFormat w:val="dd.MM.yyyy"/>
                <w:lid w:val="de-CH"/>
                <w:storeMappedDataAs w:val="dateTime"/>
                <w:calendar w:val="gregorian"/>
              </w:date>
            </w:sdtPr>
            <w:sdtEndPr/>
            <w:sdtContent>
              <w:p w14:paraId="4C8D6207"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E90B5" w14:textId="77777777" w:rsidR="003076BA" w:rsidRDefault="003076BA" w:rsidP="003076BA">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94630950"/>
              <w:date>
                <w:dateFormat w:val="dd.MM.yyyy"/>
                <w:lid w:val="de-CH"/>
                <w:storeMappedDataAs w:val="dateTime"/>
                <w:calendar w:val="gregorian"/>
              </w:date>
            </w:sdtPr>
            <w:sdtEndPr/>
            <w:sdtContent>
              <w:p w14:paraId="66F6718B" w14:textId="77777777" w:rsidR="003076BA" w:rsidRPr="0060588A" w:rsidRDefault="003076BA" w:rsidP="003076B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123ECF" w14:textId="77777777" w:rsidR="003076BA" w:rsidRDefault="003076BA" w:rsidP="003076BA">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76EDAE2" w14:textId="77777777" w:rsidR="003076BA" w:rsidRPr="0060588A" w:rsidRDefault="00622A0A" w:rsidP="003076B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95905838"/>
                <w14:checkbox>
                  <w14:checked w14:val="0"/>
                  <w14:checkedState w14:val="2612" w14:font="MS Gothic"/>
                  <w14:uncheckedState w14:val="2610" w14:font="MS Gothic"/>
                </w14:checkbox>
              </w:sdtPr>
              <w:sdtEndPr/>
              <w:sdtContent>
                <w:r w:rsidR="003076BA" w:rsidRPr="0060588A">
                  <w:rPr>
                    <w:rFonts w:ascii="MS Gothic" w:eastAsia="MS Gothic" w:hAnsi="MS Gothic" w:cs="Times New Roman"/>
                    <w:color w:val="000000"/>
                    <w:kern w:val="0"/>
                    <w:sz w:val="14"/>
                    <w:szCs w:val="14"/>
                    <w:lang w:eastAsia="de-CH"/>
                    <w14:ligatures w14:val="none"/>
                  </w:rPr>
                  <w:t>☐</w:t>
                </w:r>
              </w:sdtContent>
            </w:sdt>
            <w:r w:rsidR="003076B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93616338"/>
                <w14:checkbox>
                  <w14:checked w14:val="0"/>
                  <w14:checkedState w14:val="2612" w14:font="MS Gothic"/>
                  <w14:uncheckedState w14:val="2610" w14:font="MS Gothic"/>
                </w14:checkbox>
              </w:sdtPr>
              <w:sdtEndPr/>
              <w:sdtContent>
                <w:r w:rsidR="003076B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2CFCD79" w14:textId="77777777" w:rsidR="003076BA" w:rsidRPr="0060588A" w:rsidRDefault="00622A0A" w:rsidP="003076BA">
            <w:pPr>
              <w:autoSpaceDE w:val="0"/>
              <w:autoSpaceDN w:val="0"/>
              <w:adjustRightInd w:val="0"/>
              <w:contextualSpacing/>
              <w:jc w:val="both"/>
              <w:rPr>
                <w:rFonts w:eastAsia="Century Gothic" w:cs="Arial"/>
                <w:sz w:val="14"/>
                <w:szCs w:val="14"/>
              </w:rPr>
            </w:pPr>
            <w:sdt>
              <w:sdtPr>
                <w:rPr>
                  <w:rFonts w:eastAsia="Century Gothic" w:cs="Arial"/>
                  <w:sz w:val="14"/>
                  <w:szCs w:val="14"/>
                </w:rPr>
                <w:id w:val="401721603"/>
                <w:date>
                  <w:dateFormat w:val="dd.MM.yyyy"/>
                  <w:lid w:val="de-CH"/>
                  <w:storeMappedDataAs w:val="dateTime"/>
                  <w:calendar w:val="gregorian"/>
                </w:date>
              </w:sdtPr>
              <w:sdtEndPr/>
              <w:sdtContent>
                <w:r w:rsidR="003076BA" w:rsidRPr="0060588A">
                  <w:rPr>
                    <w:rFonts w:eastAsia="Century Gothic" w:cs="Arial"/>
                    <w:sz w:val="14"/>
                    <w:szCs w:val="14"/>
                  </w:rPr>
                  <w:t xml:space="preserve">Inserisci la data </w:t>
                </w:r>
              </w:sdtContent>
            </w:sdt>
          </w:p>
          <w:p w14:paraId="3F003084" w14:textId="490A455E" w:rsidR="003076BA" w:rsidRDefault="003076BA" w:rsidP="003076BA">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71464409"/>
                <w:placeholder>
                  <w:docPart w:val="40EB1AC297B949EEAB54A0193E7EF7BB"/>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2C6063" w14:textId="1C28EDAC" w:rsidR="003076BA" w:rsidRDefault="003076BA">
      <w:pPr>
        <w:rPr>
          <w:sz w:val="20"/>
          <w:szCs w:val="20"/>
        </w:rPr>
      </w:pPr>
    </w:p>
    <w:p w14:paraId="6932AB16" w14:textId="77777777" w:rsidR="003076BA" w:rsidRDefault="003076BA">
      <w:pPr>
        <w:spacing w:line="276" w:lineRule="auto"/>
        <w:rPr>
          <w:sz w:val="20"/>
          <w:szCs w:val="20"/>
        </w:rPr>
      </w:pPr>
      <w:r>
        <w:rPr>
          <w:sz w:val="20"/>
          <w:szCs w:val="20"/>
        </w:rPr>
        <w:br w:type="page"/>
      </w:r>
    </w:p>
    <w:p w14:paraId="29EDA03C" w14:textId="77777777" w:rsidR="00391BFE" w:rsidRPr="0060588A" w:rsidRDefault="00391BF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02CE078D" w14:textId="77777777" w:rsidTr="004A68C4">
        <w:trPr>
          <w:trHeight w:val="848"/>
        </w:trPr>
        <w:tc>
          <w:tcPr>
            <w:tcW w:w="10068" w:type="dxa"/>
            <w:gridSpan w:val="5"/>
            <w:shd w:val="clear" w:color="auto" w:fill="DBE5F1"/>
            <w:hideMark/>
          </w:tcPr>
          <w:p w14:paraId="76B27D18" w14:textId="77777777" w:rsidR="00804C91" w:rsidRPr="002F6FBE" w:rsidRDefault="008716B8" w:rsidP="00804C91">
            <w:pPr>
              <w:rPr>
                <w:rFonts w:cs="Arial"/>
                <w:b/>
                <w:sz w:val="20"/>
                <w:szCs w:val="20"/>
              </w:rPr>
            </w:pPr>
            <w:r w:rsidRPr="0060588A">
              <w:rPr>
                <w:b/>
                <w:bCs/>
                <w:sz w:val="20"/>
                <w:szCs w:val="20"/>
              </w:rPr>
              <w:t>Competenza operativa</w:t>
            </w:r>
            <w:r w:rsidRPr="0060588A">
              <w:rPr>
                <w:rFonts w:cs="Arial"/>
                <w:b/>
                <w:bCs/>
                <w:sz w:val="20"/>
                <w:szCs w:val="20"/>
              </w:rPr>
              <w:t xml:space="preserve"> b.3</w:t>
            </w:r>
            <w:r w:rsidRPr="0060588A">
              <w:rPr>
                <w:rFonts w:cs="Arial"/>
                <w:b/>
                <w:bCs/>
                <w:color w:val="000000" w:themeColor="text1"/>
                <w:sz w:val="20"/>
                <w:szCs w:val="20"/>
              </w:rPr>
              <w:t xml:space="preserve">: </w:t>
            </w:r>
            <w:r w:rsidR="00804C91" w:rsidRPr="002F6FBE">
              <w:rPr>
                <w:rFonts w:cs="Arial"/>
                <w:b/>
                <w:sz w:val="20"/>
              </w:rPr>
              <w:t>posare sistemi per facciate ventilate con prodotti di piccolo formato</w:t>
            </w:r>
          </w:p>
          <w:p w14:paraId="6F4D47F2" w14:textId="3875FA6E" w:rsidR="00701407" w:rsidRPr="0060588A" w:rsidRDefault="00804C91" w:rsidP="00804C91">
            <w:pPr>
              <w:rPr>
                <w:rFonts w:eastAsia="Century Gothic"/>
                <w:b/>
                <w:kern w:val="0"/>
                <w:sz w:val="20"/>
                <w:szCs w:val="20"/>
                <w:lang w:eastAsia="de-CH"/>
                <w14:ligatures w14:val="none"/>
              </w:rPr>
            </w:pPr>
            <w:r w:rsidRPr="002F6FBE">
              <w:rPr>
                <w:rFonts w:cs="Arial"/>
                <w:sz w:val="20"/>
              </w:rPr>
              <w:t>Una volta preparata la sottostruttura, gli addetti alla costruzione di facciate CFP eseguono i previsti lavori con prodotti di piccolo formato in fibrocemento o ardesia sulla base della documentazione relativa alla commessa, delle direttive e dei piani specifici. Se accertano che questi lavori non possono essere eseguiti come pianificato, informano la direzione dei lavori o del progetto.</w:t>
            </w:r>
          </w:p>
        </w:tc>
      </w:tr>
      <w:tr w:rsidR="00E67D2F" w:rsidRPr="0060588A" w14:paraId="1CFE76BB" w14:textId="77777777" w:rsidTr="00F21E1F">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62D9C72" w14:textId="77777777" w:rsidR="00527B8C" w:rsidRPr="0060588A" w:rsidRDefault="00527B8C" w:rsidP="001E7A69">
            <w:pPr>
              <w:rPr>
                <w:rFonts w:eastAsia="Century Gothic" w:cs="Arial"/>
                <w:kern w:val="0"/>
                <w:sz w:val="20"/>
                <w:szCs w:val="20"/>
                <w:lang w:eastAsia="de-CH"/>
                <w14:ligatures w14:val="none"/>
              </w:rPr>
            </w:pPr>
            <w:bookmarkStart w:id="44" w:name="_Hlk152918448"/>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2F901B7" w14:textId="713768D0"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FD2218">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5C3A0D8"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4"/>
      <w:tr w:rsidR="007F3A45" w:rsidRPr="0060588A" w14:paraId="714EB117"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91DABDD"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48DD62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05D96A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16A0BA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C4E680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56F9A44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21FA8B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398FA9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ED1E82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5C387E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049AB1D3"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DA48C06"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56F788FA" w14:textId="6C9C87A3"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E8560F" w:rsidRPr="0060588A" w14:paraId="2437045A" w14:textId="77777777" w:rsidTr="00AF2CBC">
        <w:trPr>
          <w:trHeight w:val="624"/>
        </w:trPr>
        <w:tc>
          <w:tcPr>
            <w:tcW w:w="4342" w:type="dxa"/>
            <w:tcBorders>
              <w:top w:val="single" w:sz="4" w:space="0" w:color="auto"/>
              <w:left w:val="single" w:sz="4" w:space="0" w:color="auto"/>
              <w:right w:val="single" w:sz="4" w:space="0" w:color="auto"/>
            </w:tcBorders>
          </w:tcPr>
          <w:p w14:paraId="406EA1B5" w14:textId="4E5A1D6C" w:rsidR="00E8560F" w:rsidRPr="0060588A" w:rsidRDefault="00E8560F" w:rsidP="00E8560F">
            <w:pPr>
              <w:ind w:left="1"/>
              <w:rPr>
                <w:rFonts w:eastAsia="Century Gothic" w:cs="Arial"/>
                <w:kern w:val="0"/>
                <w:sz w:val="20"/>
                <w:szCs w:val="20"/>
                <w:lang w:eastAsia="de-DE"/>
                <w14:ligatures w14:val="none"/>
              </w:rPr>
            </w:pPr>
            <w:r w:rsidRPr="002F6FBE">
              <w:rPr>
                <w:rFonts w:cs="Arial"/>
                <w:sz w:val="20"/>
              </w:rPr>
              <w:t xml:space="preserve">b.3.1 </w:t>
            </w:r>
            <w:r w:rsidRPr="002F6FBE">
              <w:rPr>
                <w:rFonts w:cs="Arial"/>
                <w:sz w:val="20"/>
                <w:szCs w:val="20"/>
              </w:rPr>
              <w:t>Realizzare i rivestimenti in fibrocemento</w:t>
            </w:r>
            <w:r w:rsidRPr="002F6FBE">
              <w:rPr>
                <w:rFonts w:cs="Arial"/>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14741068"/>
              <w:date>
                <w:dateFormat w:val="dd.MM.yyyy"/>
                <w:lid w:val="de-CH"/>
                <w:storeMappedDataAs w:val="dateTime"/>
                <w:calendar w:val="gregorian"/>
              </w:date>
            </w:sdtPr>
            <w:sdtEndPr/>
            <w:sdtContent>
              <w:p w14:paraId="2CBEF4F0" w14:textId="77777777" w:rsidR="00E8560F" w:rsidRPr="0060588A" w:rsidRDefault="00E8560F" w:rsidP="00E8560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C7740E" w14:textId="77777777" w:rsidR="00E8560F" w:rsidRPr="0060588A" w:rsidRDefault="00E8560F" w:rsidP="00E8560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3317015"/>
              <w:date>
                <w:dateFormat w:val="dd.MM.yyyy"/>
                <w:lid w:val="de-CH"/>
                <w:storeMappedDataAs w:val="dateTime"/>
                <w:calendar w:val="gregorian"/>
              </w:date>
            </w:sdtPr>
            <w:sdtEndPr/>
            <w:sdtContent>
              <w:p w14:paraId="62BC00E5" w14:textId="77777777" w:rsidR="00E8560F" w:rsidRPr="0060588A" w:rsidRDefault="00E8560F" w:rsidP="00E8560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7B39CA" w14:textId="77777777" w:rsidR="00E8560F" w:rsidRPr="0060588A" w:rsidRDefault="00E8560F" w:rsidP="00E8560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4049751"/>
              <w:date>
                <w:dateFormat w:val="dd.MM.yyyy"/>
                <w:lid w:val="de-CH"/>
                <w:storeMappedDataAs w:val="dateTime"/>
                <w:calendar w:val="gregorian"/>
              </w:date>
            </w:sdtPr>
            <w:sdtEndPr/>
            <w:sdtContent>
              <w:p w14:paraId="4F64EA1A" w14:textId="77777777" w:rsidR="00E8560F" w:rsidRPr="0060588A" w:rsidRDefault="00E8560F" w:rsidP="00E8560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75BA9D" w14:textId="77777777" w:rsidR="00E8560F" w:rsidRPr="0060588A" w:rsidRDefault="00E8560F" w:rsidP="00E8560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28A9109" w14:textId="77777777" w:rsidR="00E8560F" w:rsidRPr="0060588A" w:rsidRDefault="00622A0A" w:rsidP="00E8560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2458503"/>
                <w14:checkbox>
                  <w14:checked w14:val="0"/>
                  <w14:checkedState w14:val="2612" w14:font="MS Gothic"/>
                  <w14:uncheckedState w14:val="2610" w14:font="MS Gothic"/>
                </w14:checkbox>
              </w:sdtPr>
              <w:sdtEndPr/>
              <w:sdtContent>
                <w:r w:rsidR="00E8560F" w:rsidRPr="0060588A">
                  <w:rPr>
                    <w:rFonts w:ascii="MS Gothic" w:eastAsia="MS Gothic" w:hAnsi="MS Gothic" w:cs="Times New Roman"/>
                    <w:color w:val="000000"/>
                    <w:kern w:val="0"/>
                    <w:sz w:val="14"/>
                    <w:szCs w:val="14"/>
                    <w:lang w:eastAsia="de-CH"/>
                    <w14:ligatures w14:val="none"/>
                  </w:rPr>
                  <w:t>☐</w:t>
                </w:r>
              </w:sdtContent>
            </w:sdt>
            <w:r w:rsidR="00E8560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29231612"/>
                <w14:checkbox>
                  <w14:checked w14:val="0"/>
                  <w14:checkedState w14:val="2612" w14:font="MS Gothic"/>
                  <w14:uncheckedState w14:val="2610" w14:font="MS Gothic"/>
                </w14:checkbox>
              </w:sdtPr>
              <w:sdtEndPr/>
              <w:sdtContent>
                <w:r w:rsidR="00E8560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8EAE0DD" w14:textId="77777777" w:rsidR="00E8560F" w:rsidRPr="0060588A" w:rsidRDefault="00622A0A" w:rsidP="00E8560F">
            <w:pPr>
              <w:autoSpaceDE w:val="0"/>
              <w:autoSpaceDN w:val="0"/>
              <w:adjustRightInd w:val="0"/>
              <w:contextualSpacing/>
              <w:jc w:val="both"/>
              <w:rPr>
                <w:rFonts w:eastAsia="Century Gothic" w:cs="Arial"/>
                <w:sz w:val="14"/>
                <w:szCs w:val="14"/>
              </w:rPr>
            </w:pPr>
            <w:sdt>
              <w:sdtPr>
                <w:rPr>
                  <w:rFonts w:eastAsia="Century Gothic" w:cs="Arial"/>
                  <w:sz w:val="14"/>
                  <w:szCs w:val="14"/>
                </w:rPr>
                <w:id w:val="1113794510"/>
                <w:date>
                  <w:dateFormat w:val="dd.MM.yyyy"/>
                  <w:lid w:val="de-CH"/>
                  <w:storeMappedDataAs w:val="dateTime"/>
                  <w:calendar w:val="gregorian"/>
                </w:date>
              </w:sdtPr>
              <w:sdtEndPr/>
              <w:sdtContent>
                <w:r w:rsidR="00E8560F" w:rsidRPr="0060588A">
                  <w:rPr>
                    <w:rFonts w:eastAsia="Century Gothic" w:cs="Arial"/>
                    <w:sz w:val="14"/>
                    <w:szCs w:val="14"/>
                  </w:rPr>
                  <w:t xml:space="preserve">Inserisci la data </w:t>
                </w:r>
              </w:sdtContent>
            </w:sdt>
          </w:p>
          <w:p w14:paraId="0E2107DB" w14:textId="110A6C0C" w:rsidR="00E8560F" w:rsidRPr="0060588A" w:rsidRDefault="00E8560F" w:rsidP="00E8560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79357168"/>
                <w:placeholder>
                  <w:docPart w:val="010D0F7A814746CEBAEC8973A19663E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E8560F" w:rsidRPr="0060588A" w14:paraId="0484AEFB" w14:textId="77777777" w:rsidTr="00AF2CBC">
        <w:trPr>
          <w:trHeight w:val="624"/>
        </w:trPr>
        <w:tc>
          <w:tcPr>
            <w:tcW w:w="4342" w:type="dxa"/>
            <w:tcBorders>
              <w:top w:val="single" w:sz="4" w:space="0" w:color="auto"/>
              <w:left w:val="single" w:sz="4" w:space="0" w:color="auto"/>
              <w:right w:val="single" w:sz="4" w:space="0" w:color="auto"/>
            </w:tcBorders>
          </w:tcPr>
          <w:p w14:paraId="5A464C27" w14:textId="7260DCFA" w:rsidR="00E8560F" w:rsidRPr="0060588A" w:rsidRDefault="00E8560F" w:rsidP="00E8560F">
            <w:pPr>
              <w:ind w:left="1"/>
              <w:rPr>
                <w:rFonts w:eastAsia="Century Gothic" w:cs="Arial"/>
                <w:kern w:val="0"/>
                <w:sz w:val="20"/>
                <w:szCs w:val="20"/>
                <w:lang w:eastAsia="de-DE"/>
                <w14:ligatures w14:val="none"/>
              </w:rPr>
            </w:pPr>
            <w:r w:rsidRPr="002F6FBE">
              <w:rPr>
                <w:rFonts w:cs="Arial"/>
                <w:sz w:val="20"/>
              </w:rPr>
              <w:t xml:space="preserve">b.3.2 </w:t>
            </w:r>
            <w:r w:rsidRPr="002F6FBE">
              <w:rPr>
                <w:rFonts w:cs="Arial"/>
                <w:sz w:val="20"/>
                <w:szCs w:val="20"/>
              </w:rPr>
              <w:t>Realizzare i rivestimenti in ardesia</w:t>
            </w:r>
            <w:r w:rsidRPr="002F6FBE">
              <w:rPr>
                <w:rFonts w:cs="Arial"/>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4720441"/>
              <w:date>
                <w:dateFormat w:val="dd.MM.yyyy"/>
                <w:lid w:val="de-CH"/>
                <w:storeMappedDataAs w:val="dateTime"/>
                <w:calendar w:val="gregorian"/>
              </w:date>
            </w:sdtPr>
            <w:sdtEndPr/>
            <w:sdtContent>
              <w:p w14:paraId="30735337" w14:textId="77777777" w:rsidR="00E8560F" w:rsidRPr="0060588A" w:rsidRDefault="00E8560F" w:rsidP="00E8560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C3A2C" w14:textId="77777777" w:rsidR="00E8560F" w:rsidRPr="0060588A" w:rsidRDefault="00E8560F" w:rsidP="00E8560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3933257"/>
              <w:date>
                <w:dateFormat w:val="dd.MM.yyyy"/>
                <w:lid w:val="de-CH"/>
                <w:storeMappedDataAs w:val="dateTime"/>
                <w:calendar w:val="gregorian"/>
              </w:date>
            </w:sdtPr>
            <w:sdtEndPr/>
            <w:sdtContent>
              <w:p w14:paraId="2E6097FB" w14:textId="77777777" w:rsidR="00E8560F" w:rsidRPr="0060588A" w:rsidRDefault="00E8560F" w:rsidP="00E8560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B34489" w14:textId="77777777" w:rsidR="00E8560F" w:rsidRPr="0060588A" w:rsidRDefault="00E8560F" w:rsidP="00E8560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810656"/>
              <w:date>
                <w:dateFormat w:val="dd.MM.yyyy"/>
                <w:lid w:val="de-CH"/>
                <w:storeMappedDataAs w:val="dateTime"/>
                <w:calendar w:val="gregorian"/>
              </w:date>
            </w:sdtPr>
            <w:sdtEndPr/>
            <w:sdtContent>
              <w:p w14:paraId="5A591921" w14:textId="77777777" w:rsidR="00E8560F" w:rsidRPr="0060588A" w:rsidRDefault="00E8560F" w:rsidP="00E8560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25ED44" w14:textId="77777777" w:rsidR="00E8560F" w:rsidRPr="0060588A" w:rsidRDefault="00E8560F" w:rsidP="00E8560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98F3AA9" w14:textId="77777777" w:rsidR="00E8560F" w:rsidRPr="0060588A" w:rsidRDefault="00622A0A" w:rsidP="00E8560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01199467"/>
                <w14:checkbox>
                  <w14:checked w14:val="0"/>
                  <w14:checkedState w14:val="2612" w14:font="MS Gothic"/>
                  <w14:uncheckedState w14:val="2610" w14:font="MS Gothic"/>
                </w14:checkbox>
              </w:sdtPr>
              <w:sdtEndPr/>
              <w:sdtContent>
                <w:r w:rsidR="00E8560F" w:rsidRPr="0060588A">
                  <w:rPr>
                    <w:rFonts w:ascii="MS Gothic" w:eastAsia="MS Gothic" w:hAnsi="MS Gothic" w:cs="Times New Roman"/>
                    <w:color w:val="000000"/>
                    <w:kern w:val="0"/>
                    <w:sz w:val="14"/>
                    <w:szCs w:val="14"/>
                    <w:lang w:eastAsia="de-CH"/>
                    <w14:ligatures w14:val="none"/>
                  </w:rPr>
                  <w:t>☐</w:t>
                </w:r>
              </w:sdtContent>
            </w:sdt>
            <w:r w:rsidR="00E8560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86487357"/>
                <w14:checkbox>
                  <w14:checked w14:val="0"/>
                  <w14:checkedState w14:val="2612" w14:font="MS Gothic"/>
                  <w14:uncheckedState w14:val="2610" w14:font="MS Gothic"/>
                </w14:checkbox>
              </w:sdtPr>
              <w:sdtEndPr/>
              <w:sdtContent>
                <w:r w:rsidR="00E8560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6CA5C74" w14:textId="77777777" w:rsidR="00E8560F" w:rsidRPr="0060588A" w:rsidRDefault="00622A0A" w:rsidP="00E8560F">
            <w:pPr>
              <w:autoSpaceDE w:val="0"/>
              <w:autoSpaceDN w:val="0"/>
              <w:adjustRightInd w:val="0"/>
              <w:contextualSpacing/>
              <w:jc w:val="both"/>
              <w:rPr>
                <w:rFonts w:eastAsia="Century Gothic" w:cs="Arial"/>
                <w:sz w:val="14"/>
                <w:szCs w:val="14"/>
              </w:rPr>
            </w:pPr>
            <w:sdt>
              <w:sdtPr>
                <w:rPr>
                  <w:rFonts w:eastAsia="Century Gothic" w:cs="Arial"/>
                  <w:sz w:val="14"/>
                  <w:szCs w:val="14"/>
                </w:rPr>
                <w:id w:val="1503015772"/>
                <w:date>
                  <w:dateFormat w:val="dd.MM.yyyy"/>
                  <w:lid w:val="de-CH"/>
                  <w:storeMappedDataAs w:val="dateTime"/>
                  <w:calendar w:val="gregorian"/>
                </w:date>
              </w:sdtPr>
              <w:sdtEndPr/>
              <w:sdtContent>
                <w:r w:rsidR="00E8560F" w:rsidRPr="0060588A">
                  <w:rPr>
                    <w:rFonts w:eastAsia="Century Gothic" w:cs="Arial"/>
                    <w:sz w:val="14"/>
                    <w:szCs w:val="14"/>
                  </w:rPr>
                  <w:t xml:space="preserve">Inserisci la data </w:t>
                </w:r>
              </w:sdtContent>
            </w:sdt>
          </w:p>
          <w:p w14:paraId="13C8417A" w14:textId="68C4E633" w:rsidR="00E8560F" w:rsidRPr="0060588A" w:rsidRDefault="00E8560F" w:rsidP="00E8560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5236502"/>
                <w:placeholder>
                  <w:docPart w:val="D5A5143866FC41DF8C320FCA2318002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55334" w:rsidRPr="0060588A" w14:paraId="04A03C04" w14:textId="77777777" w:rsidTr="00AF2CBC">
        <w:trPr>
          <w:trHeight w:val="624"/>
        </w:trPr>
        <w:tc>
          <w:tcPr>
            <w:tcW w:w="4342" w:type="dxa"/>
            <w:tcBorders>
              <w:top w:val="single" w:sz="4" w:space="0" w:color="auto"/>
              <w:left w:val="single" w:sz="4" w:space="0" w:color="auto"/>
              <w:right w:val="single" w:sz="4" w:space="0" w:color="auto"/>
            </w:tcBorders>
          </w:tcPr>
          <w:p w14:paraId="43D6E638" w14:textId="61DC9B9E" w:rsidR="00755334" w:rsidRPr="0060588A" w:rsidRDefault="00755334" w:rsidP="00755334">
            <w:pPr>
              <w:ind w:left="1"/>
              <w:rPr>
                <w:rFonts w:eastAsia="Century Gothic" w:cs="Arial"/>
                <w:kern w:val="0"/>
                <w:sz w:val="20"/>
                <w:szCs w:val="20"/>
                <w:lang w:eastAsia="de-DE"/>
                <w14:ligatures w14:val="none"/>
              </w:rPr>
            </w:pPr>
            <w:r w:rsidRPr="002F6FBE">
              <w:rPr>
                <w:rFonts w:cs="Arial"/>
                <w:sz w:val="20"/>
              </w:rPr>
              <w:t>b.3.4 Montare davanzali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38208763"/>
              <w:date>
                <w:dateFormat w:val="dd.MM.yyyy"/>
                <w:lid w:val="de-CH"/>
                <w:storeMappedDataAs w:val="dateTime"/>
                <w:calendar w:val="gregorian"/>
              </w:date>
            </w:sdtPr>
            <w:sdtEndPr/>
            <w:sdtContent>
              <w:p w14:paraId="1E843AAF"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CC0591" w14:textId="77777777" w:rsidR="00755334" w:rsidRPr="0060588A" w:rsidRDefault="00755334" w:rsidP="0075533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41069899"/>
              <w:date>
                <w:dateFormat w:val="dd.MM.yyyy"/>
                <w:lid w:val="de-CH"/>
                <w:storeMappedDataAs w:val="dateTime"/>
                <w:calendar w:val="gregorian"/>
              </w:date>
            </w:sdtPr>
            <w:sdtEndPr/>
            <w:sdtContent>
              <w:p w14:paraId="1AFE7C25"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ED6392" w14:textId="77777777" w:rsidR="00755334" w:rsidRPr="0060588A" w:rsidRDefault="00755334" w:rsidP="0075533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23757198"/>
              <w:date>
                <w:dateFormat w:val="dd.MM.yyyy"/>
                <w:lid w:val="de-CH"/>
                <w:storeMappedDataAs w:val="dateTime"/>
                <w:calendar w:val="gregorian"/>
              </w:date>
            </w:sdtPr>
            <w:sdtEndPr/>
            <w:sdtContent>
              <w:p w14:paraId="4111A07F"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46F46A" w14:textId="77777777" w:rsidR="00755334" w:rsidRPr="0060588A" w:rsidRDefault="00755334" w:rsidP="00755334">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2462010" w14:textId="77777777" w:rsidR="00755334" w:rsidRPr="0060588A" w:rsidRDefault="00622A0A" w:rsidP="0075533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26366530"/>
                <w14:checkbox>
                  <w14:checked w14:val="0"/>
                  <w14:checkedState w14:val="2612" w14:font="MS Gothic"/>
                  <w14:uncheckedState w14:val="2610" w14:font="MS Gothic"/>
                </w14:checkbox>
              </w:sdtPr>
              <w:sdtEndPr/>
              <w:sdtContent>
                <w:r w:rsidR="00755334" w:rsidRPr="0060588A">
                  <w:rPr>
                    <w:rFonts w:ascii="MS Gothic" w:eastAsia="MS Gothic" w:hAnsi="MS Gothic" w:cs="Times New Roman"/>
                    <w:color w:val="000000"/>
                    <w:kern w:val="0"/>
                    <w:sz w:val="14"/>
                    <w:szCs w:val="14"/>
                    <w:lang w:eastAsia="de-CH"/>
                    <w14:ligatures w14:val="none"/>
                  </w:rPr>
                  <w:t>☐</w:t>
                </w:r>
              </w:sdtContent>
            </w:sdt>
            <w:r w:rsidR="0075533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67993612"/>
                <w14:checkbox>
                  <w14:checked w14:val="0"/>
                  <w14:checkedState w14:val="2612" w14:font="MS Gothic"/>
                  <w14:uncheckedState w14:val="2610" w14:font="MS Gothic"/>
                </w14:checkbox>
              </w:sdtPr>
              <w:sdtEndPr/>
              <w:sdtContent>
                <w:r w:rsidR="0075533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748D934" w14:textId="77777777" w:rsidR="00755334" w:rsidRPr="0060588A" w:rsidRDefault="00622A0A" w:rsidP="00755334">
            <w:pPr>
              <w:autoSpaceDE w:val="0"/>
              <w:autoSpaceDN w:val="0"/>
              <w:adjustRightInd w:val="0"/>
              <w:contextualSpacing/>
              <w:jc w:val="both"/>
              <w:rPr>
                <w:rFonts w:eastAsia="Century Gothic" w:cs="Arial"/>
                <w:sz w:val="14"/>
                <w:szCs w:val="14"/>
              </w:rPr>
            </w:pPr>
            <w:sdt>
              <w:sdtPr>
                <w:rPr>
                  <w:rFonts w:eastAsia="Century Gothic" w:cs="Arial"/>
                  <w:sz w:val="14"/>
                  <w:szCs w:val="14"/>
                </w:rPr>
                <w:id w:val="1445424793"/>
                <w:date>
                  <w:dateFormat w:val="dd.MM.yyyy"/>
                  <w:lid w:val="de-CH"/>
                  <w:storeMappedDataAs w:val="dateTime"/>
                  <w:calendar w:val="gregorian"/>
                </w:date>
              </w:sdtPr>
              <w:sdtEndPr/>
              <w:sdtContent>
                <w:r w:rsidR="00755334" w:rsidRPr="0060588A">
                  <w:rPr>
                    <w:rFonts w:eastAsia="Century Gothic" w:cs="Arial"/>
                    <w:sz w:val="14"/>
                    <w:szCs w:val="14"/>
                  </w:rPr>
                  <w:t xml:space="preserve">Inserisci la data </w:t>
                </w:r>
              </w:sdtContent>
            </w:sdt>
          </w:p>
          <w:p w14:paraId="2134E0C9" w14:textId="49892DAE" w:rsidR="00755334" w:rsidRPr="0060588A" w:rsidRDefault="00755334" w:rsidP="00755334">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89672401"/>
                <w:placeholder>
                  <w:docPart w:val="12115D51FD864CCC898DA7102A158B8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55334" w:rsidRPr="0060588A" w14:paraId="5CDABC7F" w14:textId="77777777" w:rsidTr="004A68C4">
        <w:trPr>
          <w:trHeight w:val="624"/>
        </w:trPr>
        <w:tc>
          <w:tcPr>
            <w:tcW w:w="4342" w:type="dxa"/>
            <w:tcBorders>
              <w:top w:val="single" w:sz="4" w:space="0" w:color="auto"/>
              <w:left w:val="single" w:sz="4" w:space="0" w:color="auto"/>
              <w:bottom w:val="single" w:sz="4" w:space="0" w:color="auto"/>
              <w:right w:val="single" w:sz="4" w:space="0" w:color="auto"/>
            </w:tcBorders>
          </w:tcPr>
          <w:p w14:paraId="46BAA740" w14:textId="3E3D45FF" w:rsidR="00755334" w:rsidRPr="0060588A" w:rsidRDefault="00755334" w:rsidP="00755334">
            <w:pPr>
              <w:ind w:left="1"/>
              <w:rPr>
                <w:rFonts w:eastAsia="Century Gothic" w:cs="Arial"/>
                <w:kern w:val="0"/>
                <w:sz w:val="20"/>
                <w:szCs w:val="20"/>
                <w:lang w:eastAsia="de-DE"/>
                <w14:ligatures w14:val="none"/>
              </w:rPr>
            </w:pPr>
            <w:r w:rsidRPr="002F6FBE">
              <w:rPr>
                <w:rFonts w:cs="Arial"/>
                <w:sz w:val="20"/>
              </w:rPr>
              <w:t>b.3.5 Montare elementi e accessori per sistemi di facciata di piccolo formato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91769657"/>
              <w:date>
                <w:dateFormat w:val="dd.MM.yyyy"/>
                <w:lid w:val="de-CH"/>
                <w:storeMappedDataAs w:val="dateTime"/>
                <w:calendar w:val="gregorian"/>
              </w:date>
            </w:sdtPr>
            <w:sdtEndPr/>
            <w:sdtContent>
              <w:p w14:paraId="61BA0A41"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283B8D" w14:textId="77777777" w:rsidR="00755334" w:rsidRPr="0060588A" w:rsidRDefault="00755334" w:rsidP="0075533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04398420"/>
              <w:date>
                <w:dateFormat w:val="dd.MM.yyyy"/>
                <w:lid w:val="de-CH"/>
                <w:storeMappedDataAs w:val="dateTime"/>
                <w:calendar w:val="gregorian"/>
              </w:date>
            </w:sdtPr>
            <w:sdtEndPr/>
            <w:sdtContent>
              <w:p w14:paraId="57816531"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13E1E5" w14:textId="77777777" w:rsidR="00755334" w:rsidRPr="0060588A" w:rsidRDefault="00755334" w:rsidP="0075533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98820677"/>
              <w:date>
                <w:dateFormat w:val="dd.MM.yyyy"/>
                <w:lid w:val="de-CH"/>
                <w:storeMappedDataAs w:val="dateTime"/>
                <w:calendar w:val="gregorian"/>
              </w:date>
            </w:sdtPr>
            <w:sdtEndPr/>
            <w:sdtContent>
              <w:p w14:paraId="07CDC08C"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6070BB" w14:textId="77777777" w:rsidR="00755334" w:rsidRPr="0060588A" w:rsidRDefault="00755334" w:rsidP="00755334">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AB2307F" w14:textId="77777777" w:rsidR="00755334" w:rsidRPr="0060588A" w:rsidRDefault="00622A0A" w:rsidP="0075533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2237221"/>
                <w14:checkbox>
                  <w14:checked w14:val="0"/>
                  <w14:checkedState w14:val="2612" w14:font="MS Gothic"/>
                  <w14:uncheckedState w14:val="2610" w14:font="MS Gothic"/>
                </w14:checkbox>
              </w:sdtPr>
              <w:sdtEndPr/>
              <w:sdtContent>
                <w:r w:rsidR="00755334" w:rsidRPr="0060588A">
                  <w:rPr>
                    <w:rFonts w:ascii="MS Gothic" w:eastAsia="MS Gothic" w:hAnsi="MS Gothic" w:cs="Times New Roman"/>
                    <w:color w:val="000000"/>
                    <w:kern w:val="0"/>
                    <w:sz w:val="14"/>
                    <w:szCs w:val="14"/>
                    <w:lang w:eastAsia="de-CH"/>
                    <w14:ligatures w14:val="none"/>
                  </w:rPr>
                  <w:t>☐</w:t>
                </w:r>
              </w:sdtContent>
            </w:sdt>
            <w:r w:rsidR="0075533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7019924"/>
                <w14:checkbox>
                  <w14:checked w14:val="0"/>
                  <w14:checkedState w14:val="2612" w14:font="MS Gothic"/>
                  <w14:uncheckedState w14:val="2610" w14:font="MS Gothic"/>
                </w14:checkbox>
              </w:sdtPr>
              <w:sdtEndPr/>
              <w:sdtContent>
                <w:r w:rsidR="0075533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0FB4F81" w14:textId="77777777" w:rsidR="00755334" w:rsidRPr="0060588A" w:rsidRDefault="00622A0A" w:rsidP="00755334">
            <w:pPr>
              <w:autoSpaceDE w:val="0"/>
              <w:autoSpaceDN w:val="0"/>
              <w:adjustRightInd w:val="0"/>
              <w:contextualSpacing/>
              <w:jc w:val="both"/>
              <w:rPr>
                <w:rFonts w:eastAsia="Century Gothic" w:cs="Arial"/>
                <w:sz w:val="14"/>
                <w:szCs w:val="14"/>
              </w:rPr>
            </w:pPr>
            <w:sdt>
              <w:sdtPr>
                <w:rPr>
                  <w:rFonts w:eastAsia="Century Gothic" w:cs="Arial"/>
                  <w:sz w:val="14"/>
                  <w:szCs w:val="14"/>
                </w:rPr>
                <w:id w:val="-866136500"/>
                <w:date>
                  <w:dateFormat w:val="dd.MM.yyyy"/>
                  <w:lid w:val="de-CH"/>
                  <w:storeMappedDataAs w:val="dateTime"/>
                  <w:calendar w:val="gregorian"/>
                </w:date>
              </w:sdtPr>
              <w:sdtEndPr/>
              <w:sdtContent>
                <w:r w:rsidR="00755334" w:rsidRPr="0060588A">
                  <w:rPr>
                    <w:rFonts w:eastAsia="Century Gothic" w:cs="Arial"/>
                    <w:sz w:val="14"/>
                    <w:szCs w:val="14"/>
                  </w:rPr>
                  <w:t xml:space="preserve">Inserisci la data </w:t>
                </w:r>
              </w:sdtContent>
            </w:sdt>
          </w:p>
          <w:p w14:paraId="77B45982" w14:textId="54C99B2A" w:rsidR="00755334" w:rsidRPr="0060588A" w:rsidRDefault="00755334" w:rsidP="00755334">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23151340"/>
                <w:placeholder>
                  <w:docPart w:val="4F5B111A97FA4474A226A00CAD32C40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55334" w:rsidRPr="0060588A" w14:paraId="5AFD2F9D" w14:textId="77777777" w:rsidTr="00AF2CBC">
        <w:trPr>
          <w:trHeight w:val="624"/>
        </w:trPr>
        <w:tc>
          <w:tcPr>
            <w:tcW w:w="4342" w:type="dxa"/>
            <w:tcBorders>
              <w:top w:val="single" w:sz="4" w:space="0" w:color="auto"/>
              <w:left w:val="single" w:sz="4" w:space="0" w:color="auto"/>
              <w:right w:val="single" w:sz="4" w:space="0" w:color="auto"/>
            </w:tcBorders>
          </w:tcPr>
          <w:p w14:paraId="32BCBC62" w14:textId="232F987D" w:rsidR="00755334" w:rsidRPr="0060588A" w:rsidRDefault="00755334" w:rsidP="00755334">
            <w:pPr>
              <w:ind w:left="1"/>
              <w:rPr>
                <w:rFonts w:cs="Arial"/>
                <w:color w:val="000000" w:themeColor="text1"/>
                <w:sz w:val="20"/>
                <w:szCs w:val="20"/>
                <w:lang w:eastAsia="de-DE"/>
              </w:rPr>
            </w:pPr>
            <w:r w:rsidRPr="002F6FBE">
              <w:rPr>
                <w:rFonts w:cs="Arial"/>
                <w:sz w:val="20"/>
              </w:rPr>
              <w:t>b.3.6 Controllare e redigere rapporti sui lavori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45824644"/>
              <w:date>
                <w:dateFormat w:val="dd.MM.yyyy"/>
                <w:lid w:val="de-CH"/>
                <w:storeMappedDataAs w:val="dateTime"/>
                <w:calendar w:val="gregorian"/>
              </w:date>
            </w:sdtPr>
            <w:sdtEndPr/>
            <w:sdtContent>
              <w:p w14:paraId="518C2650"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93CEB3" w14:textId="77777777" w:rsidR="00755334" w:rsidRDefault="00755334" w:rsidP="0075533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7142243"/>
              <w:date>
                <w:dateFormat w:val="dd.MM.yyyy"/>
                <w:lid w:val="de-CH"/>
                <w:storeMappedDataAs w:val="dateTime"/>
                <w:calendar w:val="gregorian"/>
              </w:date>
            </w:sdtPr>
            <w:sdtEndPr/>
            <w:sdtContent>
              <w:p w14:paraId="08A69ADD"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6D6D5C" w14:textId="77777777" w:rsidR="00755334" w:rsidRDefault="00755334" w:rsidP="0075533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97090092"/>
              <w:date>
                <w:dateFormat w:val="dd.MM.yyyy"/>
                <w:lid w:val="de-CH"/>
                <w:storeMappedDataAs w:val="dateTime"/>
                <w:calendar w:val="gregorian"/>
              </w:date>
            </w:sdtPr>
            <w:sdtEndPr/>
            <w:sdtContent>
              <w:p w14:paraId="7A8FD4EB" w14:textId="77777777" w:rsidR="00755334" w:rsidRPr="0060588A" w:rsidRDefault="00755334" w:rsidP="0075533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095570" w14:textId="77777777" w:rsidR="00755334" w:rsidRDefault="00755334" w:rsidP="0075533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AE823E5" w14:textId="77777777" w:rsidR="00755334" w:rsidRPr="0060588A" w:rsidRDefault="00622A0A" w:rsidP="0075533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39032266"/>
                <w14:checkbox>
                  <w14:checked w14:val="0"/>
                  <w14:checkedState w14:val="2612" w14:font="MS Gothic"/>
                  <w14:uncheckedState w14:val="2610" w14:font="MS Gothic"/>
                </w14:checkbox>
              </w:sdtPr>
              <w:sdtEndPr/>
              <w:sdtContent>
                <w:r w:rsidR="00755334" w:rsidRPr="0060588A">
                  <w:rPr>
                    <w:rFonts w:ascii="MS Gothic" w:eastAsia="MS Gothic" w:hAnsi="MS Gothic" w:cs="Times New Roman"/>
                    <w:color w:val="000000"/>
                    <w:kern w:val="0"/>
                    <w:sz w:val="14"/>
                    <w:szCs w:val="14"/>
                    <w:lang w:eastAsia="de-CH"/>
                    <w14:ligatures w14:val="none"/>
                  </w:rPr>
                  <w:t>☐</w:t>
                </w:r>
              </w:sdtContent>
            </w:sdt>
            <w:r w:rsidR="0075533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60892343"/>
                <w14:checkbox>
                  <w14:checked w14:val="0"/>
                  <w14:checkedState w14:val="2612" w14:font="MS Gothic"/>
                  <w14:uncheckedState w14:val="2610" w14:font="MS Gothic"/>
                </w14:checkbox>
              </w:sdtPr>
              <w:sdtEndPr/>
              <w:sdtContent>
                <w:r w:rsidR="0075533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6B5F104" w14:textId="77777777" w:rsidR="00755334" w:rsidRPr="0060588A" w:rsidRDefault="00622A0A" w:rsidP="00755334">
            <w:pPr>
              <w:autoSpaceDE w:val="0"/>
              <w:autoSpaceDN w:val="0"/>
              <w:adjustRightInd w:val="0"/>
              <w:contextualSpacing/>
              <w:jc w:val="both"/>
              <w:rPr>
                <w:rFonts w:eastAsia="Century Gothic" w:cs="Arial"/>
                <w:sz w:val="14"/>
                <w:szCs w:val="14"/>
              </w:rPr>
            </w:pPr>
            <w:sdt>
              <w:sdtPr>
                <w:rPr>
                  <w:rFonts w:eastAsia="Century Gothic" w:cs="Arial"/>
                  <w:sz w:val="14"/>
                  <w:szCs w:val="14"/>
                </w:rPr>
                <w:id w:val="-1494329588"/>
                <w:date>
                  <w:dateFormat w:val="dd.MM.yyyy"/>
                  <w:lid w:val="de-CH"/>
                  <w:storeMappedDataAs w:val="dateTime"/>
                  <w:calendar w:val="gregorian"/>
                </w:date>
              </w:sdtPr>
              <w:sdtEndPr/>
              <w:sdtContent>
                <w:r w:rsidR="00755334" w:rsidRPr="0060588A">
                  <w:rPr>
                    <w:rFonts w:eastAsia="Century Gothic" w:cs="Arial"/>
                    <w:sz w:val="14"/>
                    <w:szCs w:val="14"/>
                  </w:rPr>
                  <w:t xml:space="preserve">Inserisci la data </w:t>
                </w:r>
              </w:sdtContent>
            </w:sdt>
          </w:p>
          <w:p w14:paraId="281F7CA3" w14:textId="7CEC04C9" w:rsidR="00755334" w:rsidRDefault="00755334" w:rsidP="00755334">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50153378"/>
                <w:placeholder>
                  <w:docPart w:val="14634BFEE7B44D10BCED8AB105BAC676"/>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1DF33D1" w14:textId="77777777" w:rsidR="00391BFE" w:rsidRPr="0060588A" w:rsidRDefault="00391BF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3C0127F" w14:textId="77777777" w:rsidTr="000A174E">
        <w:trPr>
          <w:trHeight w:val="1538"/>
        </w:trPr>
        <w:tc>
          <w:tcPr>
            <w:tcW w:w="10068" w:type="dxa"/>
            <w:gridSpan w:val="5"/>
            <w:shd w:val="clear" w:color="auto" w:fill="DBE5F1"/>
            <w:hideMark/>
          </w:tcPr>
          <w:p w14:paraId="7122F26C" w14:textId="77777777" w:rsidR="000D5EB8" w:rsidRPr="002F6FBE" w:rsidRDefault="004C20E3" w:rsidP="000D5EB8">
            <w:pPr>
              <w:rPr>
                <w:rFonts w:cs="Arial"/>
                <w:b/>
                <w:sz w:val="20"/>
                <w:szCs w:val="20"/>
              </w:rPr>
            </w:pPr>
            <w:r w:rsidRPr="0060588A">
              <w:rPr>
                <w:b/>
                <w:sz w:val="20"/>
                <w:szCs w:val="20"/>
              </w:rPr>
              <w:t>Competenza operativa</w:t>
            </w:r>
            <w:r w:rsidRPr="0060588A">
              <w:rPr>
                <w:rFonts w:cs="Arial"/>
                <w:b/>
                <w:bCs/>
                <w:sz w:val="20"/>
                <w:szCs w:val="20"/>
              </w:rPr>
              <w:t xml:space="preserve"> b.4: </w:t>
            </w:r>
            <w:r w:rsidR="000D5EB8" w:rsidRPr="002F6FBE">
              <w:rPr>
                <w:rFonts w:cs="Arial"/>
                <w:b/>
                <w:sz w:val="20"/>
              </w:rPr>
              <w:t>posare sistemi per facciate ventilate con prodotti di formato medio-grande e prodotti profilati</w:t>
            </w:r>
          </w:p>
          <w:p w14:paraId="17397EBF" w14:textId="5AD4183C" w:rsidR="00C742DD" w:rsidRPr="00BB38C8" w:rsidRDefault="000D5EB8" w:rsidP="009859E3">
            <w:pPr>
              <w:rPr>
                <w:rFonts w:cs="Arial"/>
                <w:sz w:val="20"/>
              </w:rPr>
            </w:pPr>
            <w:r w:rsidRPr="002F6FBE">
              <w:rPr>
                <w:rFonts w:cs="Arial"/>
                <w:sz w:val="20"/>
              </w:rPr>
              <w:t>Una volta preparata la sottostruttura, gli addetti alla costruzione di facciate CFP eseguono i lavori previsti con lastre piatte e profilate, pannelli multistrato e lamiere profilate per facciate sulla base della documentazione relativa alla commessa, delle direttive e dei piani specifici. Se accertano che questi lavori non possono essere eseguiti come pianificato, informano la direzione dei lavori o del progetto.</w:t>
            </w:r>
          </w:p>
        </w:tc>
      </w:tr>
      <w:tr w:rsidR="007315D5" w:rsidRPr="0060588A" w14:paraId="3E344A59" w14:textId="77777777" w:rsidTr="000A174E">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C27AB89" w14:textId="77777777" w:rsidR="008D506D" w:rsidRPr="0060588A" w:rsidRDefault="008D506D"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3C7C7C59" w14:textId="02442599"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EBB303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11D281D4"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771518E9"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2E66FB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58073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5196CA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B69E17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7FB5ECF"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170F71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47A5D"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D96F410"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31DDF1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46FD4CFA"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E7EDBF3"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6D13207E" w14:textId="63C8F4E8"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5456BF" w:rsidRPr="0060588A" w14:paraId="76C9A041" w14:textId="77777777" w:rsidTr="00AF2CBC">
        <w:trPr>
          <w:trHeight w:val="624"/>
        </w:trPr>
        <w:tc>
          <w:tcPr>
            <w:tcW w:w="4342" w:type="dxa"/>
            <w:tcBorders>
              <w:top w:val="single" w:sz="4" w:space="0" w:color="auto"/>
              <w:left w:val="single" w:sz="4" w:space="0" w:color="auto"/>
              <w:right w:val="single" w:sz="4" w:space="0" w:color="auto"/>
            </w:tcBorders>
          </w:tcPr>
          <w:p w14:paraId="2895584A" w14:textId="05EFCF94" w:rsidR="005456BF" w:rsidRPr="0060588A" w:rsidRDefault="005456BF" w:rsidP="005456BF">
            <w:pPr>
              <w:ind w:left="1"/>
              <w:rPr>
                <w:rFonts w:eastAsia="Century Gothic" w:cs="Arial"/>
                <w:kern w:val="0"/>
                <w:sz w:val="20"/>
                <w:szCs w:val="20"/>
                <w:lang w:eastAsia="de-DE"/>
                <w14:ligatures w14:val="none"/>
              </w:rPr>
            </w:pPr>
            <w:r w:rsidRPr="002F6FBE">
              <w:rPr>
                <w:rFonts w:cs="Arial"/>
                <w:sz w:val="20"/>
              </w:rPr>
              <w:t>b.4.1 Realizzare rivestimenti con lastre piatte e profilate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27901525"/>
              <w:date>
                <w:dateFormat w:val="dd.MM.yyyy"/>
                <w:lid w:val="de-CH"/>
                <w:storeMappedDataAs w:val="dateTime"/>
                <w:calendar w:val="gregorian"/>
              </w:date>
            </w:sdtPr>
            <w:sdtEndPr/>
            <w:sdtContent>
              <w:p w14:paraId="5F849424" w14:textId="77777777" w:rsidR="005456BF" w:rsidRPr="0060588A" w:rsidRDefault="005456BF" w:rsidP="005456B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342109" w14:textId="77777777" w:rsidR="005456BF" w:rsidRPr="0060588A" w:rsidRDefault="005456BF" w:rsidP="005456B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40037052"/>
              <w:date>
                <w:dateFormat w:val="dd.MM.yyyy"/>
                <w:lid w:val="de-CH"/>
                <w:storeMappedDataAs w:val="dateTime"/>
                <w:calendar w:val="gregorian"/>
              </w:date>
            </w:sdtPr>
            <w:sdtEndPr/>
            <w:sdtContent>
              <w:p w14:paraId="76E44F0D" w14:textId="77777777" w:rsidR="005456BF" w:rsidRPr="0060588A" w:rsidRDefault="005456BF" w:rsidP="005456B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B99E6F" w14:textId="77777777" w:rsidR="005456BF" w:rsidRPr="0060588A" w:rsidRDefault="005456BF" w:rsidP="005456B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96664740"/>
              <w:date>
                <w:dateFormat w:val="dd.MM.yyyy"/>
                <w:lid w:val="de-CH"/>
                <w:storeMappedDataAs w:val="dateTime"/>
                <w:calendar w:val="gregorian"/>
              </w:date>
            </w:sdtPr>
            <w:sdtEndPr/>
            <w:sdtContent>
              <w:p w14:paraId="7EFFD3C6" w14:textId="77777777" w:rsidR="005456BF" w:rsidRPr="0060588A" w:rsidRDefault="005456BF" w:rsidP="005456B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6C4FC3" w14:textId="77777777" w:rsidR="005456BF" w:rsidRPr="0060588A" w:rsidRDefault="005456BF" w:rsidP="005456B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6F5CA79" w14:textId="77777777" w:rsidR="005456BF" w:rsidRPr="0060588A" w:rsidRDefault="00622A0A" w:rsidP="005456B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87177369"/>
                <w14:checkbox>
                  <w14:checked w14:val="0"/>
                  <w14:checkedState w14:val="2612" w14:font="MS Gothic"/>
                  <w14:uncheckedState w14:val="2610" w14:font="MS Gothic"/>
                </w14:checkbox>
              </w:sdtPr>
              <w:sdtEndPr/>
              <w:sdtContent>
                <w:r w:rsidR="005456BF" w:rsidRPr="0060588A">
                  <w:rPr>
                    <w:rFonts w:ascii="MS Gothic" w:eastAsia="MS Gothic" w:hAnsi="MS Gothic" w:cs="Times New Roman"/>
                    <w:color w:val="000000"/>
                    <w:kern w:val="0"/>
                    <w:sz w:val="14"/>
                    <w:szCs w:val="14"/>
                    <w:lang w:eastAsia="de-CH"/>
                    <w14:ligatures w14:val="none"/>
                  </w:rPr>
                  <w:t>☐</w:t>
                </w:r>
              </w:sdtContent>
            </w:sdt>
            <w:r w:rsidR="005456B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15665333"/>
                <w14:checkbox>
                  <w14:checked w14:val="0"/>
                  <w14:checkedState w14:val="2612" w14:font="MS Gothic"/>
                  <w14:uncheckedState w14:val="2610" w14:font="MS Gothic"/>
                </w14:checkbox>
              </w:sdtPr>
              <w:sdtEndPr/>
              <w:sdtContent>
                <w:r w:rsidR="005456B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E65479F" w14:textId="77777777" w:rsidR="005456BF" w:rsidRPr="0060588A" w:rsidRDefault="00622A0A" w:rsidP="005456BF">
            <w:pPr>
              <w:autoSpaceDE w:val="0"/>
              <w:autoSpaceDN w:val="0"/>
              <w:adjustRightInd w:val="0"/>
              <w:contextualSpacing/>
              <w:jc w:val="both"/>
              <w:rPr>
                <w:rFonts w:eastAsia="Century Gothic" w:cs="Arial"/>
                <w:sz w:val="14"/>
                <w:szCs w:val="14"/>
              </w:rPr>
            </w:pPr>
            <w:sdt>
              <w:sdtPr>
                <w:rPr>
                  <w:rFonts w:eastAsia="Century Gothic" w:cs="Arial"/>
                  <w:sz w:val="14"/>
                  <w:szCs w:val="14"/>
                </w:rPr>
                <w:id w:val="1047028945"/>
                <w:date>
                  <w:dateFormat w:val="dd.MM.yyyy"/>
                  <w:lid w:val="de-CH"/>
                  <w:storeMappedDataAs w:val="dateTime"/>
                  <w:calendar w:val="gregorian"/>
                </w:date>
              </w:sdtPr>
              <w:sdtEndPr/>
              <w:sdtContent>
                <w:r w:rsidR="005456BF" w:rsidRPr="0060588A">
                  <w:rPr>
                    <w:rFonts w:eastAsia="Century Gothic" w:cs="Arial"/>
                    <w:sz w:val="14"/>
                    <w:szCs w:val="14"/>
                  </w:rPr>
                  <w:t xml:space="preserve">Inserisci la data </w:t>
                </w:r>
              </w:sdtContent>
            </w:sdt>
          </w:p>
          <w:p w14:paraId="716625EB" w14:textId="7F3426B7" w:rsidR="005456BF" w:rsidRPr="0060588A" w:rsidRDefault="005456BF" w:rsidP="005456B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47733325"/>
                <w:placeholder>
                  <w:docPart w:val="6058972947F84751918FE3401C719DD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5456BF" w:rsidRPr="0060588A" w14:paraId="3B055530" w14:textId="77777777" w:rsidTr="00AF2CBC">
        <w:trPr>
          <w:trHeight w:val="624"/>
        </w:trPr>
        <w:tc>
          <w:tcPr>
            <w:tcW w:w="4342" w:type="dxa"/>
            <w:tcBorders>
              <w:top w:val="single" w:sz="4" w:space="0" w:color="auto"/>
              <w:left w:val="single" w:sz="4" w:space="0" w:color="auto"/>
              <w:right w:val="single" w:sz="4" w:space="0" w:color="auto"/>
            </w:tcBorders>
          </w:tcPr>
          <w:p w14:paraId="30A2E0B4" w14:textId="4CA8A4A6" w:rsidR="005456BF" w:rsidRPr="0060588A" w:rsidRDefault="005456BF" w:rsidP="005456BF">
            <w:pPr>
              <w:ind w:left="1"/>
              <w:rPr>
                <w:rFonts w:eastAsia="Century Gothic" w:cs="Arial"/>
                <w:kern w:val="0"/>
                <w:sz w:val="20"/>
                <w:szCs w:val="20"/>
                <w:lang w:eastAsia="de-DE"/>
                <w14:ligatures w14:val="none"/>
              </w:rPr>
            </w:pPr>
            <w:r w:rsidRPr="002F6FBE">
              <w:rPr>
                <w:rFonts w:cs="Arial"/>
                <w:sz w:val="20"/>
              </w:rPr>
              <w:t xml:space="preserve">b.4.2 </w:t>
            </w:r>
            <w:r w:rsidRPr="002F6FBE">
              <w:rPr>
                <w:rFonts w:cs="Arial"/>
                <w:sz w:val="20"/>
                <w:szCs w:val="20"/>
              </w:rPr>
              <w:t>Realizzare rivestimenti con pannelli multistrato</w:t>
            </w:r>
            <w:r w:rsidRPr="002F6FBE">
              <w:rPr>
                <w:rFonts w:cs="Arial"/>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56710"/>
              <w:date>
                <w:dateFormat w:val="dd.MM.yyyy"/>
                <w:lid w:val="de-CH"/>
                <w:storeMappedDataAs w:val="dateTime"/>
                <w:calendar w:val="gregorian"/>
              </w:date>
            </w:sdtPr>
            <w:sdtEndPr/>
            <w:sdtContent>
              <w:p w14:paraId="374327F0" w14:textId="77777777" w:rsidR="005456BF" w:rsidRPr="0060588A" w:rsidRDefault="005456BF" w:rsidP="005456B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5FFD61" w14:textId="77777777" w:rsidR="005456BF" w:rsidRPr="0060588A" w:rsidRDefault="005456BF" w:rsidP="005456B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04378171"/>
              <w:date>
                <w:dateFormat w:val="dd.MM.yyyy"/>
                <w:lid w:val="de-CH"/>
                <w:storeMappedDataAs w:val="dateTime"/>
                <w:calendar w:val="gregorian"/>
              </w:date>
            </w:sdtPr>
            <w:sdtEndPr/>
            <w:sdtContent>
              <w:p w14:paraId="4B8827E3" w14:textId="77777777" w:rsidR="005456BF" w:rsidRPr="0060588A" w:rsidRDefault="005456BF" w:rsidP="005456B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6F0B67" w14:textId="77777777" w:rsidR="005456BF" w:rsidRPr="0060588A" w:rsidRDefault="005456BF" w:rsidP="005456B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60262034"/>
              <w:date>
                <w:dateFormat w:val="dd.MM.yyyy"/>
                <w:lid w:val="de-CH"/>
                <w:storeMappedDataAs w:val="dateTime"/>
                <w:calendar w:val="gregorian"/>
              </w:date>
            </w:sdtPr>
            <w:sdtEndPr/>
            <w:sdtContent>
              <w:p w14:paraId="5C154363" w14:textId="77777777" w:rsidR="005456BF" w:rsidRPr="0060588A" w:rsidRDefault="005456BF" w:rsidP="005456B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C7060E" w14:textId="77777777" w:rsidR="005456BF" w:rsidRPr="0060588A" w:rsidRDefault="005456BF" w:rsidP="005456B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B6B2D96" w14:textId="77777777" w:rsidR="005456BF" w:rsidRPr="0060588A" w:rsidRDefault="00622A0A" w:rsidP="005456B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02918687"/>
                <w14:checkbox>
                  <w14:checked w14:val="0"/>
                  <w14:checkedState w14:val="2612" w14:font="MS Gothic"/>
                  <w14:uncheckedState w14:val="2610" w14:font="MS Gothic"/>
                </w14:checkbox>
              </w:sdtPr>
              <w:sdtEndPr/>
              <w:sdtContent>
                <w:r w:rsidR="005456BF" w:rsidRPr="0060588A">
                  <w:rPr>
                    <w:rFonts w:ascii="MS Gothic" w:eastAsia="MS Gothic" w:hAnsi="MS Gothic" w:cs="Times New Roman"/>
                    <w:color w:val="000000"/>
                    <w:kern w:val="0"/>
                    <w:sz w:val="14"/>
                    <w:szCs w:val="14"/>
                    <w:lang w:eastAsia="de-CH"/>
                    <w14:ligatures w14:val="none"/>
                  </w:rPr>
                  <w:t>☐</w:t>
                </w:r>
              </w:sdtContent>
            </w:sdt>
            <w:r w:rsidR="005456B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00260096"/>
                <w14:checkbox>
                  <w14:checked w14:val="0"/>
                  <w14:checkedState w14:val="2612" w14:font="MS Gothic"/>
                  <w14:uncheckedState w14:val="2610" w14:font="MS Gothic"/>
                </w14:checkbox>
              </w:sdtPr>
              <w:sdtEndPr/>
              <w:sdtContent>
                <w:r w:rsidR="005456B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9C0C05C" w14:textId="77777777" w:rsidR="005456BF" w:rsidRPr="0060588A" w:rsidRDefault="00622A0A" w:rsidP="005456BF">
            <w:pPr>
              <w:autoSpaceDE w:val="0"/>
              <w:autoSpaceDN w:val="0"/>
              <w:adjustRightInd w:val="0"/>
              <w:contextualSpacing/>
              <w:jc w:val="both"/>
              <w:rPr>
                <w:rFonts w:eastAsia="Century Gothic" w:cs="Arial"/>
                <w:sz w:val="14"/>
                <w:szCs w:val="14"/>
              </w:rPr>
            </w:pPr>
            <w:sdt>
              <w:sdtPr>
                <w:rPr>
                  <w:rFonts w:eastAsia="Century Gothic" w:cs="Arial"/>
                  <w:sz w:val="14"/>
                  <w:szCs w:val="14"/>
                </w:rPr>
                <w:id w:val="1740978643"/>
                <w:date>
                  <w:dateFormat w:val="dd.MM.yyyy"/>
                  <w:lid w:val="de-CH"/>
                  <w:storeMappedDataAs w:val="dateTime"/>
                  <w:calendar w:val="gregorian"/>
                </w:date>
              </w:sdtPr>
              <w:sdtEndPr/>
              <w:sdtContent>
                <w:r w:rsidR="005456BF" w:rsidRPr="0060588A">
                  <w:rPr>
                    <w:rFonts w:eastAsia="Century Gothic" w:cs="Arial"/>
                    <w:sz w:val="14"/>
                    <w:szCs w:val="14"/>
                  </w:rPr>
                  <w:t xml:space="preserve">Inserisci la data </w:t>
                </w:r>
              </w:sdtContent>
            </w:sdt>
          </w:p>
          <w:p w14:paraId="08302B9A" w14:textId="2FFAA3CB" w:rsidR="005456BF" w:rsidRPr="0060588A" w:rsidRDefault="005456BF" w:rsidP="005456B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06953852"/>
                <w:placeholder>
                  <w:docPart w:val="E7928B034F91451EAEE43907BC9A404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B6C24" w:rsidRPr="0060588A" w14:paraId="55E49A92" w14:textId="77777777" w:rsidTr="00AF2CBC">
        <w:trPr>
          <w:trHeight w:val="624"/>
        </w:trPr>
        <w:tc>
          <w:tcPr>
            <w:tcW w:w="4342" w:type="dxa"/>
            <w:tcBorders>
              <w:top w:val="single" w:sz="4" w:space="0" w:color="auto"/>
              <w:left w:val="single" w:sz="4" w:space="0" w:color="auto"/>
              <w:right w:val="single" w:sz="4" w:space="0" w:color="auto"/>
            </w:tcBorders>
          </w:tcPr>
          <w:p w14:paraId="654F787A" w14:textId="4F9C8037" w:rsidR="009B6C24" w:rsidRPr="0060588A" w:rsidRDefault="009B6C24" w:rsidP="009B6C24">
            <w:pPr>
              <w:ind w:left="1"/>
              <w:rPr>
                <w:rFonts w:eastAsia="Century Gothic" w:cs="Arial"/>
                <w:kern w:val="0"/>
                <w:sz w:val="20"/>
                <w:szCs w:val="20"/>
                <w:lang w:eastAsia="de-DE"/>
                <w14:ligatures w14:val="none"/>
              </w:rPr>
            </w:pPr>
            <w:r w:rsidRPr="002F6FBE">
              <w:rPr>
                <w:rFonts w:cs="Arial"/>
                <w:sz w:val="20"/>
              </w:rPr>
              <w:t xml:space="preserve">b.4.3 </w:t>
            </w:r>
            <w:r w:rsidRPr="002F6FBE">
              <w:rPr>
                <w:rFonts w:cs="Arial"/>
                <w:sz w:val="20"/>
                <w:szCs w:val="20"/>
              </w:rPr>
              <w:t>Realizzare</w:t>
            </w:r>
            <w:r w:rsidRPr="002F6FBE">
              <w:rPr>
                <w:rFonts w:cs="Arial"/>
                <w:sz w:val="20"/>
              </w:rPr>
              <w:t xml:space="preserve"> rivestimenti con lamiere profilate per facciate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5746034"/>
              <w:date>
                <w:dateFormat w:val="dd.MM.yyyy"/>
                <w:lid w:val="de-CH"/>
                <w:storeMappedDataAs w:val="dateTime"/>
                <w:calendar w:val="gregorian"/>
              </w:date>
            </w:sdtPr>
            <w:sdtEndPr/>
            <w:sdtContent>
              <w:p w14:paraId="597015A9"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FBCADD"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9834653"/>
              <w:date>
                <w:dateFormat w:val="dd.MM.yyyy"/>
                <w:lid w:val="de-CH"/>
                <w:storeMappedDataAs w:val="dateTime"/>
                <w:calendar w:val="gregorian"/>
              </w:date>
            </w:sdtPr>
            <w:sdtEndPr/>
            <w:sdtContent>
              <w:p w14:paraId="45A24B4A"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2F28E6"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0437054"/>
              <w:date>
                <w:dateFormat w:val="dd.MM.yyyy"/>
                <w:lid w:val="de-CH"/>
                <w:storeMappedDataAs w:val="dateTime"/>
                <w:calendar w:val="gregorian"/>
              </w:date>
            </w:sdtPr>
            <w:sdtEndPr/>
            <w:sdtContent>
              <w:p w14:paraId="724109A5"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1BF627"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F338F19" w14:textId="77777777" w:rsidR="009B6C24" w:rsidRPr="0060588A" w:rsidRDefault="00622A0A" w:rsidP="009B6C2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54365197"/>
                <w14:checkbox>
                  <w14:checked w14:val="0"/>
                  <w14:checkedState w14:val="2612" w14:font="MS Gothic"/>
                  <w14:uncheckedState w14:val="2610" w14:font="MS Gothic"/>
                </w14:checkbox>
              </w:sdtPr>
              <w:sdtEndPr/>
              <w:sdtContent>
                <w:r w:rsidR="009B6C24" w:rsidRPr="0060588A">
                  <w:rPr>
                    <w:rFonts w:ascii="MS Gothic" w:eastAsia="MS Gothic" w:hAnsi="MS Gothic" w:cs="Times New Roman"/>
                    <w:color w:val="000000"/>
                    <w:kern w:val="0"/>
                    <w:sz w:val="14"/>
                    <w:szCs w:val="14"/>
                    <w:lang w:eastAsia="de-CH"/>
                    <w14:ligatures w14:val="none"/>
                  </w:rPr>
                  <w:t>☐</w:t>
                </w:r>
              </w:sdtContent>
            </w:sdt>
            <w:r w:rsidR="009B6C2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29973015"/>
                <w14:checkbox>
                  <w14:checked w14:val="0"/>
                  <w14:checkedState w14:val="2612" w14:font="MS Gothic"/>
                  <w14:uncheckedState w14:val="2610" w14:font="MS Gothic"/>
                </w14:checkbox>
              </w:sdtPr>
              <w:sdtEndPr/>
              <w:sdtContent>
                <w:r w:rsidR="009B6C2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8056DA6" w14:textId="77777777" w:rsidR="009B6C24" w:rsidRPr="0060588A" w:rsidRDefault="00622A0A" w:rsidP="009B6C24">
            <w:pPr>
              <w:autoSpaceDE w:val="0"/>
              <w:autoSpaceDN w:val="0"/>
              <w:adjustRightInd w:val="0"/>
              <w:contextualSpacing/>
              <w:jc w:val="both"/>
              <w:rPr>
                <w:rFonts w:eastAsia="Century Gothic" w:cs="Arial"/>
                <w:sz w:val="14"/>
                <w:szCs w:val="14"/>
              </w:rPr>
            </w:pPr>
            <w:sdt>
              <w:sdtPr>
                <w:rPr>
                  <w:rFonts w:eastAsia="Century Gothic" w:cs="Arial"/>
                  <w:sz w:val="14"/>
                  <w:szCs w:val="14"/>
                </w:rPr>
                <w:id w:val="-1505363524"/>
                <w:date>
                  <w:dateFormat w:val="dd.MM.yyyy"/>
                  <w:lid w:val="de-CH"/>
                  <w:storeMappedDataAs w:val="dateTime"/>
                  <w:calendar w:val="gregorian"/>
                </w:date>
              </w:sdtPr>
              <w:sdtEndPr/>
              <w:sdtContent>
                <w:r w:rsidR="009B6C24" w:rsidRPr="0060588A">
                  <w:rPr>
                    <w:rFonts w:eastAsia="Century Gothic" w:cs="Arial"/>
                    <w:sz w:val="14"/>
                    <w:szCs w:val="14"/>
                  </w:rPr>
                  <w:t xml:space="preserve">Inserisci la data </w:t>
                </w:r>
              </w:sdtContent>
            </w:sdt>
          </w:p>
          <w:p w14:paraId="740DF107" w14:textId="500D03EA" w:rsidR="009B6C24" w:rsidRPr="0060588A" w:rsidRDefault="009B6C24" w:rsidP="009B6C24">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3074629"/>
                <w:placeholder>
                  <w:docPart w:val="57B2D3FBEA364C10BD678498A7DF8D2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B6C24" w:rsidRPr="0060588A" w14:paraId="58C0F209" w14:textId="77777777" w:rsidTr="00AF2CBC">
        <w:trPr>
          <w:trHeight w:val="624"/>
        </w:trPr>
        <w:tc>
          <w:tcPr>
            <w:tcW w:w="4342" w:type="dxa"/>
            <w:tcBorders>
              <w:top w:val="single" w:sz="4" w:space="0" w:color="auto"/>
              <w:left w:val="single" w:sz="4" w:space="0" w:color="auto"/>
              <w:right w:val="single" w:sz="4" w:space="0" w:color="auto"/>
            </w:tcBorders>
          </w:tcPr>
          <w:p w14:paraId="3A132413" w14:textId="2337FB94" w:rsidR="009B6C24" w:rsidRPr="0060588A" w:rsidRDefault="009B6C24" w:rsidP="009B6C24">
            <w:pPr>
              <w:ind w:left="1"/>
              <w:rPr>
                <w:rFonts w:eastAsia="Century Gothic" w:cs="Arial"/>
                <w:kern w:val="0"/>
                <w:sz w:val="20"/>
                <w:szCs w:val="20"/>
                <w:lang w:eastAsia="de-DE"/>
                <w14:ligatures w14:val="none"/>
              </w:rPr>
            </w:pPr>
            <w:r w:rsidRPr="002F6FBE">
              <w:rPr>
                <w:rFonts w:cs="Arial"/>
                <w:sz w:val="20"/>
              </w:rPr>
              <w:lastRenderedPageBreak/>
              <w:t>b.4.4 Installare elementi e accessori in sistemi di facciata di formato medio-grande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0221571"/>
              <w:date>
                <w:dateFormat w:val="dd.MM.yyyy"/>
                <w:lid w:val="de-CH"/>
                <w:storeMappedDataAs w:val="dateTime"/>
                <w:calendar w:val="gregorian"/>
              </w:date>
            </w:sdtPr>
            <w:sdtEndPr/>
            <w:sdtContent>
              <w:p w14:paraId="4501FB1B"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0B1CBD"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631257"/>
              <w:date>
                <w:dateFormat w:val="dd.MM.yyyy"/>
                <w:lid w:val="de-CH"/>
                <w:storeMappedDataAs w:val="dateTime"/>
                <w:calendar w:val="gregorian"/>
              </w:date>
            </w:sdtPr>
            <w:sdtEndPr/>
            <w:sdtContent>
              <w:p w14:paraId="5D5A6802"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54FD8C"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44888944"/>
              <w:date>
                <w:dateFormat w:val="dd.MM.yyyy"/>
                <w:lid w:val="de-CH"/>
                <w:storeMappedDataAs w:val="dateTime"/>
                <w:calendar w:val="gregorian"/>
              </w:date>
            </w:sdtPr>
            <w:sdtEndPr/>
            <w:sdtContent>
              <w:p w14:paraId="078FE87C"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D6A401"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61372F5" w14:textId="77777777" w:rsidR="009B6C24" w:rsidRPr="0060588A" w:rsidRDefault="00622A0A" w:rsidP="009B6C2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51769584"/>
                <w14:checkbox>
                  <w14:checked w14:val="0"/>
                  <w14:checkedState w14:val="2612" w14:font="MS Gothic"/>
                  <w14:uncheckedState w14:val="2610" w14:font="MS Gothic"/>
                </w14:checkbox>
              </w:sdtPr>
              <w:sdtEndPr/>
              <w:sdtContent>
                <w:r w:rsidR="009B6C24" w:rsidRPr="0060588A">
                  <w:rPr>
                    <w:rFonts w:ascii="MS Gothic" w:eastAsia="MS Gothic" w:hAnsi="MS Gothic" w:cs="Times New Roman"/>
                    <w:color w:val="000000"/>
                    <w:kern w:val="0"/>
                    <w:sz w:val="14"/>
                    <w:szCs w:val="14"/>
                    <w:lang w:eastAsia="de-CH"/>
                    <w14:ligatures w14:val="none"/>
                  </w:rPr>
                  <w:t>☐</w:t>
                </w:r>
              </w:sdtContent>
            </w:sdt>
            <w:r w:rsidR="009B6C2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2117028"/>
                <w14:checkbox>
                  <w14:checked w14:val="0"/>
                  <w14:checkedState w14:val="2612" w14:font="MS Gothic"/>
                  <w14:uncheckedState w14:val="2610" w14:font="MS Gothic"/>
                </w14:checkbox>
              </w:sdtPr>
              <w:sdtEndPr/>
              <w:sdtContent>
                <w:r w:rsidR="009B6C2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32E0CF9" w14:textId="77777777" w:rsidR="009B6C24" w:rsidRPr="0060588A" w:rsidRDefault="00622A0A" w:rsidP="009B6C24">
            <w:pPr>
              <w:autoSpaceDE w:val="0"/>
              <w:autoSpaceDN w:val="0"/>
              <w:adjustRightInd w:val="0"/>
              <w:contextualSpacing/>
              <w:jc w:val="both"/>
              <w:rPr>
                <w:rFonts w:eastAsia="Century Gothic" w:cs="Arial"/>
                <w:sz w:val="14"/>
                <w:szCs w:val="14"/>
              </w:rPr>
            </w:pPr>
            <w:sdt>
              <w:sdtPr>
                <w:rPr>
                  <w:rFonts w:eastAsia="Century Gothic" w:cs="Arial"/>
                  <w:sz w:val="14"/>
                  <w:szCs w:val="14"/>
                </w:rPr>
                <w:id w:val="2058659516"/>
                <w:date>
                  <w:dateFormat w:val="dd.MM.yyyy"/>
                  <w:lid w:val="de-CH"/>
                  <w:storeMappedDataAs w:val="dateTime"/>
                  <w:calendar w:val="gregorian"/>
                </w:date>
              </w:sdtPr>
              <w:sdtEndPr/>
              <w:sdtContent>
                <w:r w:rsidR="009B6C24" w:rsidRPr="0060588A">
                  <w:rPr>
                    <w:rFonts w:eastAsia="Century Gothic" w:cs="Arial"/>
                    <w:sz w:val="14"/>
                    <w:szCs w:val="14"/>
                  </w:rPr>
                  <w:t xml:space="preserve">Inserisci la data </w:t>
                </w:r>
              </w:sdtContent>
            </w:sdt>
          </w:p>
          <w:p w14:paraId="493A32F0" w14:textId="333A6176" w:rsidR="009B6C24" w:rsidRPr="0060588A" w:rsidRDefault="009B6C24" w:rsidP="009B6C24">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05301387"/>
                <w:placeholder>
                  <w:docPart w:val="6681A458B20542118B4450C3B580BD9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B6C24" w:rsidRPr="0060588A" w14:paraId="74FF9E74" w14:textId="77777777" w:rsidTr="00A55102">
        <w:trPr>
          <w:trHeight w:val="624"/>
        </w:trPr>
        <w:tc>
          <w:tcPr>
            <w:tcW w:w="4342" w:type="dxa"/>
            <w:tcBorders>
              <w:top w:val="single" w:sz="4" w:space="0" w:color="auto"/>
              <w:left w:val="single" w:sz="4" w:space="0" w:color="auto"/>
              <w:bottom w:val="single" w:sz="4" w:space="0" w:color="auto"/>
              <w:right w:val="single" w:sz="4" w:space="0" w:color="auto"/>
            </w:tcBorders>
          </w:tcPr>
          <w:p w14:paraId="4DA18FD6" w14:textId="67F18396" w:rsidR="009B6C24" w:rsidRPr="0060588A" w:rsidRDefault="009B6C24" w:rsidP="009B6C24">
            <w:pPr>
              <w:ind w:left="1"/>
              <w:rPr>
                <w:rFonts w:eastAsia="Century Gothic" w:cs="Arial"/>
                <w:kern w:val="0"/>
                <w:sz w:val="20"/>
                <w:szCs w:val="20"/>
                <w:lang w:eastAsia="de-DE"/>
                <w14:ligatures w14:val="none"/>
              </w:rPr>
            </w:pPr>
            <w:r w:rsidRPr="002F6FBE">
              <w:rPr>
                <w:rFonts w:cs="Arial"/>
                <w:sz w:val="20"/>
              </w:rPr>
              <w:t>b.4.5 Installare elementi e accessori in sistemi di facciata profilati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0939796"/>
              <w:date>
                <w:dateFormat w:val="dd.MM.yyyy"/>
                <w:lid w:val="de-CH"/>
                <w:storeMappedDataAs w:val="dateTime"/>
                <w:calendar w:val="gregorian"/>
              </w:date>
            </w:sdtPr>
            <w:sdtEndPr/>
            <w:sdtContent>
              <w:p w14:paraId="52A882D3"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5AFC7EC"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2799229"/>
              <w:date>
                <w:dateFormat w:val="dd.MM.yyyy"/>
                <w:lid w:val="de-CH"/>
                <w:storeMappedDataAs w:val="dateTime"/>
                <w:calendar w:val="gregorian"/>
              </w:date>
            </w:sdtPr>
            <w:sdtEndPr/>
            <w:sdtContent>
              <w:p w14:paraId="63957875"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3B0488"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48882921"/>
              <w:date>
                <w:dateFormat w:val="dd.MM.yyyy"/>
                <w:lid w:val="de-CH"/>
                <w:storeMappedDataAs w:val="dateTime"/>
                <w:calendar w:val="gregorian"/>
              </w:date>
            </w:sdtPr>
            <w:sdtEndPr/>
            <w:sdtContent>
              <w:p w14:paraId="0B29C20E"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06553F" w14:textId="77777777" w:rsidR="009B6C24" w:rsidRPr="0060588A" w:rsidRDefault="009B6C24" w:rsidP="009B6C24">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5C73F964" w14:textId="77777777" w:rsidR="009B6C24" w:rsidRPr="0060588A" w:rsidRDefault="00622A0A" w:rsidP="009B6C2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07858216"/>
                <w14:checkbox>
                  <w14:checked w14:val="0"/>
                  <w14:checkedState w14:val="2612" w14:font="MS Gothic"/>
                  <w14:uncheckedState w14:val="2610" w14:font="MS Gothic"/>
                </w14:checkbox>
              </w:sdtPr>
              <w:sdtEndPr/>
              <w:sdtContent>
                <w:r w:rsidR="009B6C24" w:rsidRPr="0060588A">
                  <w:rPr>
                    <w:rFonts w:ascii="MS Gothic" w:eastAsia="MS Gothic" w:hAnsi="MS Gothic" w:cs="Times New Roman"/>
                    <w:color w:val="000000"/>
                    <w:kern w:val="0"/>
                    <w:sz w:val="14"/>
                    <w:szCs w:val="14"/>
                    <w:lang w:eastAsia="de-CH"/>
                    <w14:ligatures w14:val="none"/>
                  </w:rPr>
                  <w:t>☐</w:t>
                </w:r>
              </w:sdtContent>
            </w:sdt>
            <w:r w:rsidR="009B6C2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07701377"/>
                <w14:checkbox>
                  <w14:checked w14:val="0"/>
                  <w14:checkedState w14:val="2612" w14:font="MS Gothic"/>
                  <w14:uncheckedState w14:val="2610" w14:font="MS Gothic"/>
                </w14:checkbox>
              </w:sdtPr>
              <w:sdtEndPr/>
              <w:sdtContent>
                <w:r w:rsidR="009B6C2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8335B20" w14:textId="77777777" w:rsidR="009B6C24" w:rsidRPr="0060588A" w:rsidRDefault="00622A0A" w:rsidP="009B6C24">
            <w:pPr>
              <w:autoSpaceDE w:val="0"/>
              <w:autoSpaceDN w:val="0"/>
              <w:adjustRightInd w:val="0"/>
              <w:contextualSpacing/>
              <w:jc w:val="both"/>
              <w:rPr>
                <w:rFonts w:eastAsia="Century Gothic" w:cs="Arial"/>
                <w:sz w:val="14"/>
                <w:szCs w:val="14"/>
              </w:rPr>
            </w:pPr>
            <w:sdt>
              <w:sdtPr>
                <w:rPr>
                  <w:rFonts w:eastAsia="Century Gothic" w:cs="Arial"/>
                  <w:sz w:val="14"/>
                  <w:szCs w:val="14"/>
                </w:rPr>
                <w:id w:val="-1815177929"/>
                <w:date>
                  <w:dateFormat w:val="dd.MM.yyyy"/>
                  <w:lid w:val="de-CH"/>
                  <w:storeMappedDataAs w:val="dateTime"/>
                  <w:calendar w:val="gregorian"/>
                </w:date>
              </w:sdtPr>
              <w:sdtEndPr/>
              <w:sdtContent>
                <w:r w:rsidR="009B6C24" w:rsidRPr="0060588A">
                  <w:rPr>
                    <w:rFonts w:eastAsia="Century Gothic" w:cs="Arial"/>
                    <w:sz w:val="14"/>
                    <w:szCs w:val="14"/>
                  </w:rPr>
                  <w:t xml:space="preserve">Inserisci la data </w:t>
                </w:r>
              </w:sdtContent>
            </w:sdt>
          </w:p>
          <w:p w14:paraId="788A843A" w14:textId="0CCA9648" w:rsidR="009B6C24" w:rsidRPr="0060588A" w:rsidRDefault="009B6C24" w:rsidP="009B6C24">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18347856"/>
                <w:placeholder>
                  <w:docPart w:val="F4CADAE6459D45E0B68E6FA6187A4AD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B6C24" w:rsidRPr="0060588A" w14:paraId="77CAC630" w14:textId="77777777" w:rsidTr="002E5577">
        <w:trPr>
          <w:trHeight w:val="624"/>
        </w:trPr>
        <w:tc>
          <w:tcPr>
            <w:tcW w:w="4342" w:type="dxa"/>
            <w:tcBorders>
              <w:top w:val="single" w:sz="4" w:space="0" w:color="auto"/>
              <w:left w:val="single" w:sz="4" w:space="0" w:color="auto"/>
              <w:bottom w:val="single" w:sz="4" w:space="0" w:color="auto"/>
              <w:right w:val="single" w:sz="4" w:space="0" w:color="auto"/>
            </w:tcBorders>
          </w:tcPr>
          <w:p w14:paraId="18EB3DA0" w14:textId="5E395C7A" w:rsidR="009B6C24" w:rsidRPr="00731652" w:rsidRDefault="009B6C24" w:rsidP="009B6C24">
            <w:pPr>
              <w:ind w:left="1"/>
              <w:rPr>
                <w:rFonts w:cs="Arial"/>
                <w:color w:val="000000" w:themeColor="text1"/>
                <w:sz w:val="20"/>
                <w:szCs w:val="20"/>
                <w:lang w:eastAsia="de-DE"/>
              </w:rPr>
            </w:pPr>
            <w:r w:rsidRPr="002F6FBE">
              <w:rPr>
                <w:rFonts w:cs="Arial"/>
                <w:sz w:val="20"/>
              </w:rPr>
              <w:t>b.4.6 Controllare e redigere rapporti sui lavori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96363876"/>
              <w:date>
                <w:dateFormat w:val="dd.MM.yyyy"/>
                <w:lid w:val="de-CH"/>
                <w:storeMappedDataAs w:val="dateTime"/>
                <w:calendar w:val="gregorian"/>
              </w:date>
            </w:sdtPr>
            <w:sdtEndPr/>
            <w:sdtContent>
              <w:p w14:paraId="47FAD853"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3A7E152" w14:textId="77777777" w:rsidR="009B6C24" w:rsidRDefault="009B6C24" w:rsidP="009B6C2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66093171"/>
              <w:date>
                <w:dateFormat w:val="dd.MM.yyyy"/>
                <w:lid w:val="de-CH"/>
                <w:storeMappedDataAs w:val="dateTime"/>
                <w:calendar w:val="gregorian"/>
              </w:date>
            </w:sdtPr>
            <w:sdtEndPr/>
            <w:sdtContent>
              <w:p w14:paraId="7D49BDDE"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A7BB120" w14:textId="77777777" w:rsidR="009B6C24" w:rsidRDefault="009B6C24" w:rsidP="009B6C2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0784648"/>
              <w:date>
                <w:dateFormat w:val="dd.MM.yyyy"/>
                <w:lid w:val="de-CH"/>
                <w:storeMappedDataAs w:val="dateTime"/>
                <w:calendar w:val="gregorian"/>
              </w:date>
            </w:sdtPr>
            <w:sdtEndPr/>
            <w:sdtContent>
              <w:p w14:paraId="1105E610" w14:textId="77777777" w:rsidR="009B6C24" w:rsidRPr="0060588A" w:rsidRDefault="009B6C24" w:rsidP="009B6C2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46E427" w14:textId="77777777" w:rsidR="009B6C24" w:rsidRDefault="009B6C24" w:rsidP="009B6C2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A57A365" w14:textId="77777777" w:rsidR="009B6C24" w:rsidRPr="0060588A" w:rsidRDefault="00622A0A" w:rsidP="009B6C2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96284689"/>
                <w14:checkbox>
                  <w14:checked w14:val="0"/>
                  <w14:checkedState w14:val="2612" w14:font="MS Gothic"/>
                  <w14:uncheckedState w14:val="2610" w14:font="MS Gothic"/>
                </w14:checkbox>
              </w:sdtPr>
              <w:sdtEndPr/>
              <w:sdtContent>
                <w:r w:rsidR="009B6C24" w:rsidRPr="0060588A">
                  <w:rPr>
                    <w:rFonts w:ascii="MS Gothic" w:eastAsia="MS Gothic" w:hAnsi="MS Gothic" w:cs="Times New Roman"/>
                    <w:color w:val="000000"/>
                    <w:kern w:val="0"/>
                    <w:sz w:val="14"/>
                    <w:szCs w:val="14"/>
                    <w:lang w:eastAsia="de-CH"/>
                    <w14:ligatures w14:val="none"/>
                  </w:rPr>
                  <w:t>☐</w:t>
                </w:r>
              </w:sdtContent>
            </w:sdt>
            <w:r w:rsidR="009B6C2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14280405"/>
                <w14:checkbox>
                  <w14:checked w14:val="0"/>
                  <w14:checkedState w14:val="2612" w14:font="MS Gothic"/>
                  <w14:uncheckedState w14:val="2610" w14:font="MS Gothic"/>
                </w14:checkbox>
              </w:sdtPr>
              <w:sdtEndPr/>
              <w:sdtContent>
                <w:r w:rsidR="009B6C2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F241A47" w14:textId="77777777" w:rsidR="009B6C24" w:rsidRPr="0060588A" w:rsidRDefault="00622A0A" w:rsidP="009B6C24">
            <w:pPr>
              <w:autoSpaceDE w:val="0"/>
              <w:autoSpaceDN w:val="0"/>
              <w:adjustRightInd w:val="0"/>
              <w:contextualSpacing/>
              <w:jc w:val="both"/>
              <w:rPr>
                <w:rFonts w:eastAsia="Century Gothic" w:cs="Arial"/>
                <w:sz w:val="14"/>
                <w:szCs w:val="14"/>
              </w:rPr>
            </w:pPr>
            <w:sdt>
              <w:sdtPr>
                <w:rPr>
                  <w:rFonts w:eastAsia="Century Gothic" w:cs="Arial"/>
                  <w:sz w:val="14"/>
                  <w:szCs w:val="14"/>
                </w:rPr>
                <w:id w:val="-1069502939"/>
                <w:date>
                  <w:dateFormat w:val="dd.MM.yyyy"/>
                  <w:lid w:val="de-CH"/>
                  <w:storeMappedDataAs w:val="dateTime"/>
                  <w:calendar w:val="gregorian"/>
                </w:date>
              </w:sdtPr>
              <w:sdtEndPr/>
              <w:sdtContent>
                <w:r w:rsidR="009B6C24" w:rsidRPr="0060588A">
                  <w:rPr>
                    <w:rFonts w:eastAsia="Century Gothic" w:cs="Arial"/>
                    <w:sz w:val="14"/>
                    <w:szCs w:val="14"/>
                  </w:rPr>
                  <w:t xml:space="preserve">Inserisci la data </w:t>
                </w:r>
              </w:sdtContent>
            </w:sdt>
          </w:p>
          <w:p w14:paraId="48AB899A" w14:textId="271105AA" w:rsidR="009B6C24" w:rsidRDefault="009B6C24" w:rsidP="009B6C24">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55149108"/>
                <w:placeholder>
                  <w:docPart w:val="6F33A8E76DD4453F8D858FD82A69C526"/>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8C05534" w14:textId="77777777" w:rsidR="00825EEE" w:rsidRPr="0060588A" w:rsidRDefault="00825EEE">
      <w:pPr>
        <w:rPr>
          <w:sz w:val="20"/>
          <w:szCs w:val="20"/>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58CB302E" w14:textId="77777777" w:rsidTr="00AF2CBC">
        <w:trPr>
          <w:trHeight w:val="283"/>
        </w:trPr>
        <w:tc>
          <w:tcPr>
            <w:tcW w:w="10065" w:type="dxa"/>
            <w:shd w:val="clear" w:color="auto" w:fill="4F81BD"/>
            <w:hideMark/>
          </w:tcPr>
          <w:p w14:paraId="0083BBE0" w14:textId="78CC2C07" w:rsidR="00701407" w:rsidRPr="0060588A" w:rsidRDefault="00F952B6" w:rsidP="00186E22">
            <w:pPr>
              <w:rPr>
                <w:rFonts w:eastAsia="Century Gothic" w:cs="Times New Roman"/>
                <w:b/>
                <w:kern w:val="0"/>
                <w:sz w:val="20"/>
                <w:szCs w:val="20"/>
                <w:lang w:eastAsia="de-CH"/>
                <w14:ligatures w14:val="none"/>
              </w:rPr>
            </w:pPr>
            <w:bookmarkStart w:id="45" w:name="_Toc170906170"/>
            <w:bookmarkStart w:id="46" w:name="_Hlk149226462"/>
            <w:r w:rsidRPr="0060588A">
              <w:rPr>
                <w:rStyle w:val="berschrift3Zchn"/>
              </w:rPr>
              <w:t xml:space="preserve">Campo di competenza operativa c: </w:t>
            </w:r>
            <w:r w:rsidR="001F324E" w:rsidRPr="001F324E">
              <w:rPr>
                <w:rStyle w:val="berschrift3Zchn"/>
              </w:rPr>
              <w:t>Manutenzione e smontaggio di sistemi per facciate</w:t>
            </w:r>
            <w:bookmarkEnd w:id="45"/>
          </w:p>
        </w:tc>
      </w:tr>
    </w:tbl>
    <w:p w14:paraId="06042A36" w14:textId="77777777" w:rsidR="00701407" w:rsidRPr="0060588A" w:rsidRDefault="00701407" w:rsidP="00701407">
      <w:pPr>
        <w:rPr>
          <w:rFonts w:eastAsia="Century Gothic" w:cs="Times New Roman"/>
          <w:kern w:val="0"/>
          <w:sz w:val="10"/>
          <w:szCs w:val="10"/>
          <w:lang w:eastAsia="de-CH"/>
          <w14:ligatures w14:val="none"/>
        </w:rPr>
      </w:pPr>
      <w:bookmarkStart w:id="47" w:name="_Hlk149225166"/>
      <w:bookmarkEnd w:id="46"/>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BA269DD" w14:textId="77777777" w:rsidTr="00DB188F">
        <w:trPr>
          <w:trHeight w:val="794"/>
        </w:trPr>
        <w:tc>
          <w:tcPr>
            <w:tcW w:w="10069" w:type="dxa"/>
            <w:gridSpan w:val="5"/>
            <w:shd w:val="clear" w:color="auto" w:fill="DBE5F1"/>
            <w:hideMark/>
          </w:tcPr>
          <w:p w14:paraId="1B8FDA67" w14:textId="77777777" w:rsidR="00E13101" w:rsidRPr="002F6FBE" w:rsidRDefault="009D0CFF" w:rsidP="00E13101">
            <w:pPr>
              <w:rPr>
                <w:rFonts w:cs="Arial"/>
                <w:b/>
                <w:sz w:val="20"/>
                <w:szCs w:val="20"/>
              </w:rPr>
            </w:pPr>
            <w:r w:rsidRPr="0060588A">
              <w:rPr>
                <w:b/>
                <w:sz w:val="20"/>
                <w:szCs w:val="20"/>
              </w:rPr>
              <w:t xml:space="preserve">Competenza operativa c.1: </w:t>
            </w:r>
            <w:r w:rsidR="00E13101" w:rsidRPr="002F6FBE">
              <w:rPr>
                <w:rFonts w:cs="Arial"/>
                <w:b/>
                <w:sz w:val="20"/>
              </w:rPr>
              <w:t>effettuare la manutenzione dei rivestimenti per facciate</w:t>
            </w:r>
          </w:p>
          <w:p w14:paraId="27720123" w14:textId="78BA7363" w:rsidR="00701407" w:rsidRPr="0060588A" w:rsidRDefault="00E13101" w:rsidP="00E13101">
            <w:pPr>
              <w:rPr>
                <w:rFonts w:eastAsia="Century Gothic" w:cs="Times New Roman"/>
                <w:b/>
                <w:kern w:val="0"/>
                <w:sz w:val="20"/>
                <w:szCs w:val="20"/>
                <w:lang w:eastAsia="de-CH"/>
                <w14:ligatures w14:val="none"/>
              </w:rPr>
            </w:pPr>
            <w:r w:rsidRPr="002F6FBE">
              <w:rPr>
                <w:rFonts w:cs="Arial"/>
                <w:sz w:val="20"/>
              </w:rPr>
              <w:t>Per garantire la longevità dei tetti sono necessari regolari lavori di manutenzione. Gli addetti alla costruzione di facciate CFP eseguono perciò, controlli visivi e funzionali nonché lavori di manutenzione e, se necessario, eliminano eventuali danni, come da contratto. Se non possono eliminarli direttamente da soli, avviano adeguate misure operative in tal senso.</w:t>
            </w:r>
          </w:p>
        </w:tc>
      </w:tr>
      <w:tr w:rsidR="007315D5" w:rsidRPr="0060588A" w14:paraId="491265B9" w14:textId="77777777" w:rsidTr="00AF2CB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3E4AB79" w14:textId="77777777" w:rsidR="00BF1188" w:rsidRPr="0060588A" w:rsidRDefault="00BF1188"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3BA85A1" w14:textId="31682008"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5A5148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4D3256E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61D557C0"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8EF28A"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AFB808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D7DD60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F891D2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A30C4C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BFABF9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D940860"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3121787"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81D68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72170E2E"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987F152"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1AB5D829" w14:textId="6F41C54E"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3C4BE5" w:rsidRPr="0060588A" w14:paraId="4ED4E9B9" w14:textId="77777777" w:rsidTr="00AF2CBC">
        <w:trPr>
          <w:trHeight w:val="624"/>
        </w:trPr>
        <w:tc>
          <w:tcPr>
            <w:tcW w:w="4343" w:type="dxa"/>
            <w:tcBorders>
              <w:top w:val="single" w:sz="4" w:space="0" w:color="auto"/>
              <w:left w:val="single" w:sz="4" w:space="0" w:color="auto"/>
              <w:right w:val="single" w:sz="4" w:space="0" w:color="auto"/>
            </w:tcBorders>
          </w:tcPr>
          <w:p w14:paraId="57302BB3" w14:textId="409FC3E8" w:rsidR="003C4BE5" w:rsidRPr="0060588A" w:rsidRDefault="002D075F" w:rsidP="003C4BE5">
            <w:pPr>
              <w:ind w:left="1"/>
              <w:rPr>
                <w:rFonts w:eastAsia="Century Gothic" w:cs="Arial"/>
                <w:kern w:val="0"/>
                <w:sz w:val="20"/>
                <w:szCs w:val="20"/>
                <w:lang w:eastAsia="de-DE"/>
                <w14:ligatures w14:val="none"/>
              </w:rPr>
            </w:pPr>
            <w:r w:rsidRPr="002F6FBE">
              <w:rPr>
                <w:rFonts w:cs="Arial"/>
                <w:sz w:val="20"/>
              </w:rPr>
              <w:t>c.1.1 Eseguire i lavori di manutenzione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07302602"/>
              <w:date>
                <w:dateFormat w:val="dd.MM.yyyy"/>
                <w:lid w:val="de-CH"/>
                <w:storeMappedDataAs w:val="dateTime"/>
                <w:calendar w:val="gregorian"/>
              </w:date>
            </w:sdtPr>
            <w:sdtEndPr/>
            <w:sdtContent>
              <w:p w14:paraId="1E0F2847" w14:textId="77777777" w:rsidR="003C4BE5" w:rsidRPr="0060588A" w:rsidRDefault="003C4BE5" w:rsidP="003C4BE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88FFA3" w14:textId="77777777" w:rsidR="003C4BE5" w:rsidRPr="0060588A" w:rsidRDefault="003C4BE5" w:rsidP="003C4BE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24673401"/>
              <w:date>
                <w:dateFormat w:val="dd.MM.yyyy"/>
                <w:lid w:val="de-CH"/>
                <w:storeMappedDataAs w:val="dateTime"/>
                <w:calendar w:val="gregorian"/>
              </w:date>
            </w:sdtPr>
            <w:sdtEndPr/>
            <w:sdtContent>
              <w:p w14:paraId="10C3F3DF" w14:textId="77777777" w:rsidR="003C4BE5" w:rsidRPr="0060588A" w:rsidRDefault="003C4BE5" w:rsidP="003C4BE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6F7BD1" w14:textId="77777777" w:rsidR="003C4BE5" w:rsidRPr="0060588A" w:rsidRDefault="003C4BE5" w:rsidP="003C4BE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0390354"/>
              <w:date>
                <w:dateFormat w:val="dd.MM.yyyy"/>
                <w:lid w:val="de-CH"/>
                <w:storeMappedDataAs w:val="dateTime"/>
                <w:calendar w:val="gregorian"/>
              </w:date>
            </w:sdtPr>
            <w:sdtEndPr/>
            <w:sdtContent>
              <w:p w14:paraId="77EDD78A" w14:textId="77777777" w:rsidR="003C4BE5" w:rsidRPr="0060588A" w:rsidRDefault="003C4BE5" w:rsidP="003C4BE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72C86F" w14:textId="77777777" w:rsidR="003C4BE5" w:rsidRPr="0060588A" w:rsidRDefault="003C4BE5" w:rsidP="003C4BE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B463B71" w14:textId="77777777" w:rsidR="003C4BE5" w:rsidRPr="0060588A" w:rsidRDefault="00622A0A" w:rsidP="003C4BE5">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16843704"/>
                <w14:checkbox>
                  <w14:checked w14:val="0"/>
                  <w14:checkedState w14:val="2612" w14:font="MS Gothic"/>
                  <w14:uncheckedState w14:val="2610" w14:font="MS Gothic"/>
                </w14:checkbox>
              </w:sdtPr>
              <w:sdtEndPr/>
              <w:sdtContent>
                <w:r w:rsidR="003C4BE5" w:rsidRPr="0060588A">
                  <w:rPr>
                    <w:rFonts w:ascii="MS Gothic" w:eastAsia="MS Gothic" w:hAnsi="MS Gothic" w:cs="Times New Roman"/>
                    <w:color w:val="000000"/>
                    <w:kern w:val="0"/>
                    <w:sz w:val="14"/>
                    <w:szCs w:val="14"/>
                    <w:lang w:eastAsia="de-CH"/>
                    <w14:ligatures w14:val="none"/>
                  </w:rPr>
                  <w:t>☐</w:t>
                </w:r>
              </w:sdtContent>
            </w:sdt>
            <w:r w:rsidR="003C4BE5"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05119502"/>
                <w14:checkbox>
                  <w14:checked w14:val="0"/>
                  <w14:checkedState w14:val="2612" w14:font="MS Gothic"/>
                  <w14:uncheckedState w14:val="2610" w14:font="MS Gothic"/>
                </w14:checkbox>
              </w:sdtPr>
              <w:sdtEndPr/>
              <w:sdtContent>
                <w:r w:rsidR="003C4BE5"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06312CD" w14:textId="77777777" w:rsidR="003C4BE5" w:rsidRPr="0060588A" w:rsidRDefault="00622A0A" w:rsidP="003C4BE5">
            <w:pPr>
              <w:autoSpaceDE w:val="0"/>
              <w:autoSpaceDN w:val="0"/>
              <w:adjustRightInd w:val="0"/>
              <w:contextualSpacing/>
              <w:jc w:val="both"/>
              <w:rPr>
                <w:rFonts w:eastAsia="Century Gothic" w:cs="Arial"/>
                <w:sz w:val="14"/>
                <w:szCs w:val="14"/>
              </w:rPr>
            </w:pPr>
            <w:sdt>
              <w:sdtPr>
                <w:rPr>
                  <w:rFonts w:eastAsia="Century Gothic" w:cs="Arial"/>
                  <w:sz w:val="14"/>
                  <w:szCs w:val="14"/>
                </w:rPr>
                <w:id w:val="-201244015"/>
                <w:date>
                  <w:dateFormat w:val="dd.MM.yyyy"/>
                  <w:lid w:val="de-CH"/>
                  <w:storeMappedDataAs w:val="dateTime"/>
                  <w:calendar w:val="gregorian"/>
                </w:date>
              </w:sdtPr>
              <w:sdtEndPr/>
              <w:sdtContent>
                <w:r w:rsidR="003C4BE5" w:rsidRPr="0060588A">
                  <w:rPr>
                    <w:rFonts w:eastAsia="Century Gothic" w:cs="Arial"/>
                    <w:sz w:val="14"/>
                    <w:szCs w:val="14"/>
                  </w:rPr>
                  <w:t xml:space="preserve">Inserisci la data </w:t>
                </w:r>
              </w:sdtContent>
            </w:sdt>
          </w:p>
          <w:p w14:paraId="284DE19C" w14:textId="43AE5AB4" w:rsidR="003C4BE5" w:rsidRPr="0060588A" w:rsidRDefault="003C4BE5" w:rsidP="003C4BE5">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8019905"/>
                <w:placeholder>
                  <w:docPart w:val="639471C13142401C8F7AA8ACD08A328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C5E5E" w:rsidRPr="0060588A" w14:paraId="68537328" w14:textId="77777777" w:rsidTr="00AF2CBC">
        <w:trPr>
          <w:trHeight w:val="624"/>
        </w:trPr>
        <w:tc>
          <w:tcPr>
            <w:tcW w:w="4343" w:type="dxa"/>
            <w:tcBorders>
              <w:top w:val="single" w:sz="4" w:space="0" w:color="auto"/>
              <w:left w:val="single" w:sz="4" w:space="0" w:color="auto"/>
              <w:right w:val="single" w:sz="4" w:space="0" w:color="auto"/>
            </w:tcBorders>
          </w:tcPr>
          <w:p w14:paraId="6CEC7A58" w14:textId="339218E2" w:rsidR="007C5E5E" w:rsidRPr="0060588A" w:rsidRDefault="007C5E5E" w:rsidP="007C5E5E">
            <w:pPr>
              <w:ind w:left="1"/>
              <w:rPr>
                <w:rFonts w:eastAsia="Century Gothic" w:cs="Arial"/>
                <w:kern w:val="0"/>
                <w:sz w:val="20"/>
                <w:szCs w:val="20"/>
                <w:lang w:eastAsia="de-DE"/>
                <w14:ligatures w14:val="none"/>
              </w:rPr>
            </w:pPr>
            <w:r w:rsidRPr="002F6FBE">
              <w:rPr>
                <w:rFonts w:cs="Arial"/>
                <w:sz w:val="20"/>
              </w:rPr>
              <w:t>c.1.</w:t>
            </w:r>
            <w:r>
              <w:rPr>
                <w:rFonts w:cs="Arial"/>
                <w:sz w:val="20"/>
              </w:rPr>
              <w:t>4</w:t>
            </w:r>
            <w:r w:rsidRPr="002F6FBE">
              <w:rPr>
                <w:rFonts w:cs="Arial"/>
                <w:sz w:val="20"/>
              </w:rPr>
              <w:t xml:space="preserve"> Riconoscere e valutare eventuali danni e avviare adeguate misure correttive in accordo con l'organo interno competente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2476568"/>
              <w:date>
                <w:dateFormat w:val="dd.MM.yyyy"/>
                <w:lid w:val="de-CH"/>
                <w:storeMappedDataAs w:val="dateTime"/>
                <w:calendar w:val="gregorian"/>
              </w:date>
            </w:sdtPr>
            <w:sdtEndPr/>
            <w:sdtContent>
              <w:p w14:paraId="3593E7C3" w14:textId="77777777" w:rsidR="007C5E5E" w:rsidRPr="0060588A" w:rsidRDefault="007C5E5E" w:rsidP="007C5E5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62EF331" w14:textId="77777777" w:rsidR="007C5E5E" w:rsidRPr="0060588A" w:rsidRDefault="007C5E5E" w:rsidP="007C5E5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7657362"/>
              <w:date>
                <w:dateFormat w:val="dd.MM.yyyy"/>
                <w:lid w:val="de-CH"/>
                <w:storeMappedDataAs w:val="dateTime"/>
                <w:calendar w:val="gregorian"/>
              </w:date>
            </w:sdtPr>
            <w:sdtEndPr/>
            <w:sdtContent>
              <w:p w14:paraId="52345FFD" w14:textId="77777777" w:rsidR="007C5E5E" w:rsidRPr="0060588A" w:rsidRDefault="007C5E5E" w:rsidP="007C5E5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E5347CC" w14:textId="77777777" w:rsidR="007C5E5E" w:rsidRPr="0060588A" w:rsidRDefault="007C5E5E" w:rsidP="007C5E5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7373655"/>
              <w:date>
                <w:dateFormat w:val="dd.MM.yyyy"/>
                <w:lid w:val="de-CH"/>
                <w:storeMappedDataAs w:val="dateTime"/>
                <w:calendar w:val="gregorian"/>
              </w:date>
            </w:sdtPr>
            <w:sdtEndPr/>
            <w:sdtContent>
              <w:p w14:paraId="1BF6439D" w14:textId="77777777" w:rsidR="007C5E5E" w:rsidRPr="0060588A" w:rsidRDefault="007C5E5E" w:rsidP="007C5E5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8CA418" w14:textId="77777777" w:rsidR="007C5E5E" w:rsidRPr="0060588A" w:rsidRDefault="007C5E5E" w:rsidP="007C5E5E">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21A7A0F" w14:textId="77777777" w:rsidR="007C5E5E" w:rsidRPr="0060588A" w:rsidRDefault="00622A0A" w:rsidP="007C5E5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97535724"/>
                <w14:checkbox>
                  <w14:checked w14:val="0"/>
                  <w14:checkedState w14:val="2612" w14:font="MS Gothic"/>
                  <w14:uncheckedState w14:val="2610" w14:font="MS Gothic"/>
                </w14:checkbox>
              </w:sdtPr>
              <w:sdtEndPr/>
              <w:sdtContent>
                <w:r w:rsidR="007C5E5E" w:rsidRPr="0060588A">
                  <w:rPr>
                    <w:rFonts w:ascii="MS Gothic" w:eastAsia="MS Gothic" w:hAnsi="MS Gothic" w:cs="Times New Roman"/>
                    <w:color w:val="000000"/>
                    <w:kern w:val="0"/>
                    <w:sz w:val="14"/>
                    <w:szCs w:val="14"/>
                    <w:lang w:eastAsia="de-CH"/>
                    <w14:ligatures w14:val="none"/>
                  </w:rPr>
                  <w:t>☐</w:t>
                </w:r>
              </w:sdtContent>
            </w:sdt>
            <w:r w:rsidR="007C5E5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46180584"/>
                <w14:checkbox>
                  <w14:checked w14:val="0"/>
                  <w14:checkedState w14:val="2612" w14:font="MS Gothic"/>
                  <w14:uncheckedState w14:val="2610" w14:font="MS Gothic"/>
                </w14:checkbox>
              </w:sdtPr>
              <w:sdtEndPr/>
              <w:sdtContent>
                <w:r w:rsidR="007C5E5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CC96287" w14:textId="77777777" w:rsidR="007C5E5E" w:rsidRPr="0060588A" w:rsidRDefault="00622A0A" w:rsidP="007C5E5E">
            <w:pPr>
              <w:autoSpaceDE w:val="0"/>
              <w:autoSpaceDN w:val="0"/>
              <w:adjustRightInd w:val="0"/>
              <w:contextualSpacing/>
              <w:jc w:val="both"/>
              <w:rPr>
                <w:rFonts w:eastAsia="Century Gothic" w:cs="Arial"/>
                <w:sz w:val="14"/>
                <w:szCs w:val="14"/>
              </w:rPr>
            </w:pPr>
            <w:sdt>
              <w:sdtPr>
                <w:rPr>
                  <w:rFonts w:eastAsia="Century Gothic" w:cs="Arial"/>
                  <w:sz w:val="14"/>
                  <w:szCs w:val="14"/>
                </w:rPr>
                <w:id w:val="-998111610"/>
                <w:date>
                  <w:dateFormat w:val="dd.MM.yyyy"/>
                  <w:lid w:val="de-CH"/>
                  <w:storeMappedDataAs w:val="dateTime"/>
                  <w:calendar w:val="gregorian"/>
                </w:date>
              </w:sdtPr>
              <w:sdtEndPr/>
              <w:sdtContent>
                <w:r w:rsidR="007C5E5E" w:rsidRPr="0060588A">
                  <w:rPr>
                    <w:rFonts w:eastAsia="Century Gothic" w:cs="Arial"/>
                    <w:sz w:val="14"/>
                    <w:szCs w:val="14"/>
                  </w:rPr>
                  <w:t xml:space="preserve">Inserisci la data </w:t>
                </w:r>
              </w:sdtContent>
            </w:sdt>
          </w:p>
          <w:p w14:paraId="04811D73" w14:textId="6AC8CDBD" w:rsidR="007C5E5E" w:rsidRPr="0060588A" w:rsidRDefault="007C5E5E" w:rsidP="007C5E5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46881916"/>
                <w:placeholder>
                  <w:docPart w:val="ABC1AA419E094EA6B974DC75B51DD10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C5E5E" w:rsidRPr="0060588A" w14:paraId="65F96E47" w14:textId="77777777" w:rsidTr="00AF2CBC">
        <w:trPr>
          <w:trHeight w:val="624"/>
        </w:trPr>
        <w:tc>
          <w:tcPr>
            <w:tcW w:w="4343" w:type="dxa"/>
            <w:tcBorders>
              <w:top w:val="single" w:sz="4" w:space="0" w:color="auto"/>
              <w:left w:val="single" w:sz="4" w:space="0" w:color="auto"/>
              <w:right w:val="single" w:sz="4" w:space="0" w:color="auto"/>
            </w:tcBorders>
          </w:tcPr>
          <w:p w14:paraId="2BC9754C" w14:textId="28D203FA" w:rsidR="007C5E5E" w:rsidRPr="0060588A" w:rsidRDefault="007C5E5E" w:rsidP="007C5E5E">
            <w:pPr>
              <w:ind w:left="1"/>
              <w:rPr>
                <w:rFonts w:eastAsia="Century Gothic" w:cs="Arial"/>
                <w:kern w:val="0"/>
                <w:sz w:val="20"/>
                <w:szCs w:val="20"/>
                <w:lang w:eastAsia="de-DE"/>
                <w14:ligatures w14:val="none"/>
              </w:rPr>
            </w:pPr>
            <w:r w:rsidRPr="002F6FBE">
              <w:rPr>
                <w:rFonts w:cs="Arial"/>
                <w:sz w:val="20"/>
              </w:rPr>
              <w:t>c.1.5 Redigere rapporto relativa alla commessa di manutenzione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55023556"/>
              <w:date>
                <w:dateFormat w:val="dd.MM.yyyy"/>
                <w:lid w:val="de-CH"/>
                <w:storeMappedDataAs w:val="dateTime"/>
                <w:calendar w:val="gregorian"/>
              </w:date>
            </w:sdtPr>
            <w:sdtEndPr/>
            <w:sdtContent>
              <w:p w14:paraId="13B4AF71" w14:textId="77777777" w:rsidR="007C5E5E" w:rsidRPr="0060588A" w:rsidRDefault="007C5E5E" w:rsidP="007C5E5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BB31EF" w14:textId="77777777" w:rsidR="007C5E5E" w:rsidRPr="0060588A" w:rsidRDefault="007C5E5E" w:rsidP="007C5E5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32652497"/>
              <w:date>
                <w:dateFormat w:val="dd.MM.yyyy"/>
                <w:lid w:val="de-CH"/>
                <w:storeMappedDataAs w:val="dateTime"/>
                <w:calendar w:val="gregorian"/>
              </w:date>
            </w:sdtPr>
            <w:sdtEndPr/>
            <w:sdtContent>
              <w:p w14:paraId="497753EC" w14:textId="77777777" w:rsidR="007C5E5E" w:rsidRPr="0060588A" w:rsidRDefault="007C5E5E" w:rsidP="007C5E5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DB641F" w14:textId="77777777" w:rsidR="007C5E5E" w:rsidRPr="0060588A" w:rsidRDefault="007C5E5E" w:rsidP="007C5E5E">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97808860"/>
              <w:date>
                <w:dateFormat w:val="dd.MM.yyyy"/>
                <w:lid w:val="de-CH"/>
                <w:storeMappedDataAs w:val="dateTime"/>
                <w:calendar w:val="gregorian"/>
              </w:date>
            </w:sdtPr>
            <w:sdtEndPr/>
            <w:sdtContent>
              <w:p w14:paraId="589CB581" w14:textId="77777777" w:rsidR="007C5E5E" w:rsidRPr="0060588A" w:rsidRDefault="007C5E5E" w:rsidP="007C5E5E">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EBF135" w14:textId="77777777" w:rsidR="007C5E5E" w:rsidRPr="0060588A" w:rsidRDefault="007C5E5E" w:rsidP="007C5E5E">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1CA72A9" w14:textId="77777777" w:rsidR="007C5E5E" w:rsidRPr="0060588A" w:rsidRDefault="00622A0A" w:rsidP="007C5E5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90632480"/>
                <w14:checkbox>
                  <w14:checked w14:val="0"/>
                  <w14:checkedState w14:val="2612" w14:font="MS Gothic"/>
                  <w14:uncheckedState w14:val="2610" w14:font="MS Gothic"/>
                </w14:checkbox>
              </w:sdtPr>
              <w:sdtEndPr/>
              <w:sdtContent>
                <w:r w:rsidR="007C5E5E" w:rsidRPr="0060588A">
                  <w:rPr>
                    <w:rFonts w:ascii="MS Gothic" w:eastAsia="MS Gothic" w:hAnsi="MS Gothic" w:cs="Times New Roman"/>
                    <w:color w:val="000000"/>
                    <w:kern w:val="0"/>
                    <w:sz w:val="14"/>
                    <w:szCs w:val="14"/>
                    <w:lang w:eastAsia="de-CH"/>
                    <w14:ligatures w14:val="none"/>
                  </w:rPr>
                  <w:t>☐</w:t>
                </w:r>
              </w:sdtContent>
            </w:sdt>
            <w:r w:rsidR="007C5E5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23717831"/>
                <w14:checkbox>
                  <w14:checked w14:val="0"/>
                  <w14:checkedState w14:val="2612" w14:font="MS Gothic"/>
                  <w14:uncheckedState w14:val="2610" w14:font="MS Gothic"/>
                </w14:checkbox>
              </w:sdtPr>
              <w:sdtEndPr/>
              <w:sdtContent>
                <w:r w:rsidR="007C5E5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E9D7A16" w14:textId="77777777" w:rsidR="007C5E5E" w:rsidRPr="0060588A" w:rsidRDefault="00622A0A" w:rsidP="007C5E5E">
            <w:pPr>
              <w:autoSpaceDE w:val="0"/>
              <w:autoSpaceDN w:val="0"/>
              <w:adjustRightInd w:val="0"/>
              <w:contextualSpacing/>
              <w:jc w:val="both"/>
              <w:rPr>
                <w:rFonts w:eastAsia="Century Gothic" w:cs="Arial"/>
                <w:sz w:val="14"/>
                <w:szCs w:val="14"/>
              </w:rPr>
            </w:pPr>
            <w:sdt>
              <w:sdtPr>
                <w:rPr>
                  <w:rFonts w:eastAsia="Century Gothic" w:cs="Arial"/>
                  <w:sz w:val="14"/>
                  <w:szCs w:val="14"/>
                </w:rPr>
                <w:id w:val="-487407067"/>
                <w:date>
                  <w:dateFormat w:val="dd.MM.yyyy"/>
                  <w:lid w:val="de-CH"/>
                  <w:storeMappedDataAs w:val="dateTime"/>
                  <w:calendar w:val="gregorian"/>
                </w:date>
              </w:sdtPr>
              <w:sdtEndPr/>
              <w:sdtContent>
                <w:r w:rsidR="007C5E5E" w:rsidRPr="0060588A">
                  <w:rPr>
                    <w:rFonts w:eastAsia="Century Gothic" w:cs="Arial"/>
                    <w:sz w:val="14"/>
                    <w:szCs w:val="14"/>
                  </w:rPr>
                  <w:t xml:space="preserve">Inserisci la data </w:t>
                </w:r>
              </w:sdtContent>
            </w:sdt>
          </w:p>
          <w:p w14:paraId="75D0CA9A" w14:textId="7E37A6B3" w:rsidR="007C5E5E" w:rsidRPr="0060588A" w:rsidRDefault="007C5E5E" w:rsidP="007C5E5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39104038"/>
                <w:placeholder>
                  <w:docPart w:val="B40A660D5E79434DBA5D7B9C184E627A"/>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D634DF5" w14:textId="4D8AE857" w:rsidR="000D3FF8" w:rsidRDefault="000D3FF8" w:rsidP="00701407">
      <w:pPr>
        <w:rPr>
          <w:rFonts w:eastAsia="Century Gothic" w:cs="Times New Roman"/>
          <w:kern w:val="0"/>
          <w:sz w:val="20"/>
          <w:szCs w:val="20"/>
          <w:lang w:eastAsia="de-CH"/>
          <w14:ligatures w14:val="none"/>
        </w:rPr>
      </w:pPr>
    </w:p>
    <w:p w14:paraId="65003BC7" w14:textId="77777777" w:rsidR="000D3FF8" w:rsidRDefault="000D3FF8">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4E3B21C2" w14:textId="77777777" w:rsidR="000F6DD7" w:rsidRPr="0060588A" w:rsidRDefault="000F6DD7" w:rsidP="00701407">
      <w:pPr>
        <w:rPr>
          <w:rFonts w:eastAsia="Century Gothic" w:cs="Times New Roman"/>
          <w:kern w:val="0"/>
          <w:sz w:val="20"/>
          <w:szCs w:val="2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7C15982F" w14:textId="77777777" w:rsidTr="00F11E7B">
        <w:trPr>
          <w:trHeight w:val="794"/>
        </w:trPr>
        <w:tc>
          <w:tcPr>
            <w:tcW w:w="10068" w:type="dxa"/>
            <w:gridSpan w:val="5"/>
            <w:shd w:val="clear" w:color="auto" w:fill="DBE5F1"/>
            <w:hideMark/>
          </w:tcPr>
          <w:bookmarkEnd w:id="47"/>
          <w:p w14:paraId="7C516D0A" w14:textId="77777777" w:rsidR="00F640E8" w:rsidRPr="002F6FBE" w:rsidRDefault="000A751F" w:rsidP="00F640E8">
            <w:pPr>
              <w:rPr>
                <w:rFonts w:cs="Arial"/>
                <w:b/>
                <w:sz w:val="20"/>
                <w:szCs w:val="20"/>
              </w:rPr>
            </w:pPr>
            <w:r w:rsidRPr="0060588A">
              <w:rPr>
                <w:b/>
                <w:sz w:val="20"/>
                <w:szCs w:val="20"/>
              </w:rPr>
              <w:t xml:space="preserve">Competenza operativa c.2: </w:t>
            </w:r>
            <w:r w:rsidR="00F640E8" w:rsidRPr="002F6FBE">
              <w:rPr>
                <w:rFonts w:cs="Arial"/>
                <w:b/>
                <w:sz w:val="20"/>
              </w:rPr>
              <w:t>smontare i sistemi per facciate</w:t>
            </w:r>
          </w:p>
          <w:p w14:paraId="1D4BB2C3" w14:textId="5AD10474" w:rsidR="00184EFA" w:rsidRPr="0060588A" w:rsidRDefault="00F640E8" w:rsidP="00F640E8">
            <w:pPr>
              <w:jc w:val="both"/>
              <w:rPr>
                <w:rFonts w:eastAsia="Century Gothic" w:cs="Times New Roman"/>
                <w:b/>
                <w:kern w:val="0"/>
                <w:sz w:val="20"/>
                <w:szCs w:val="20"/>
                <w:lang w:eastAsia="de-CH"/>
                <w14:ligatures w14:val="none"/>
              </w:rPr>
            </w:pPr>
            <w:r w:rsidRPr="002F6FBE">
              <w:rPr>
                <w:rFonts w:cs="Arial"/>
                <w:sz w:val="20"/>
              </w:rPr>
              <w:t>Una volta che i sistemi di facciata sono arrivati a fine vita, gli addetti alla costruzione di facciate CFP li smontano in modo tecnicamente corretto decidendo quali materiali vanno riutilizzati o riciclati e quali smaltiti. Dopo di che, ne organizzano la rimozione.</w:t>
            </w:r>
          </w:p>
        </w:tc>
      </w:tr>
      <w:tr w:rsidR="007315D5" w:rsidRPr="0060588A" w14:paraId="73DADC36" w14:textId="77777777" w:rsidTr="00AF2CBC">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3D5DB05" w14:textId="77777777" w:rsidR="001D1C0E" w:rsidRPr="0060588A" w:rsidRDefault="001D1C0E"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9C2C54B" w14:textId="300BC92D"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01795C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6F92565C"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2E3EF326"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B733D8"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C4CD2C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A3F69BF"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DC8A09F"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4C6E49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D3CD6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0DA94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11249DB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4C3CF9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3E2B3460"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A8514BA"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0AE43357" w14:textId="7E78F2D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264272" w:rsidRPr="0060588A" w14:paraId="2A2E46B5" w14:textId="77777777" w:rsidTr="00AF2CBC">
        <w:trPr>
          <w:trHeight w:val="624"/>
        </w:trPr>
        <w:tc>
          <w:tcPr>
            <w:tcW w:w="4342" w:type="dxa"/>
            <w:tcBorders>
              <w:top w:val="single" w:sz="4" w:space="0" w:color="auto"/>
              <w:left w:val="single" w:sz="4" w:space="0" w:color="auto"/>
              <w:right w:val="single" w:sz="4" w:space="0" w:color="auto"/>
            </w:tcBorders>
          </w:tcPr>
          <w:p w14:paraId="67135870" w14:textId="1F7E4407" w:rsidR="00264272" w:rsidRPr="0060588A" w:rsidRDefault="009904F7" w:rsidP="00264272">
            <w:pPr>
              <w:ind w:left="1"/>
              <w:rPr>
                <w:rFonts w:eastAsia="Century Gothic" w:cs="Arial"/>
                <w:kern w:val="0"/>
                <w:sz w:val="20"/>
                <w:szCs w:val="20"/>
                <w:lang w:eastAsia="de-DE"/>
                <w14:ligatures w14:val="none"/>
              </w:rPr>
            </w:pPr>
            <w:r w:rsidRPr="002F6FBE">
              <w:rPr>
                <w:rFonts w:cs="Arial"/>
                <w:sz w:val="20"/>
              </w:rPr>
              <w:t>c.2.1 Smontare sistematicamente i sistemi di facciata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80814971"/>
              <w:date>
                <w:dateFormat w:val="dd.MM.yyyy"/>
                <w:lid w:val="de-CH"/>
                <w:storeMappedDataAs w:val="dateTime"/>
                <w:calendar w:val="gregorian"/>
              </w:date>
            </w:sdtPr>
            <w:sdtEndPr/>
            <w:sdtContent>
              <w:p w14:paraId="29CF3EFB" w14:textId="77777777" w:rsidR="00264272" w:rsidRPr="0060588A" w:rsidRDefault="00264272" w:rsidP="0026427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AFE413" w14:textId="77777777" w:rsidR="00264272" w:rsidRPr="0060588A" w:rsidRDefault="00264272" w:rsidP="0026427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58619533"/>
              <w:date>
                <w:dateFormat w:val="dd.MM.yyyy"/>
                <w:lid w:val="de-CH"/>
                <w:storeMappedDataAs w:val="dateTime"/>
                <w:calendar w:val="gregorian"/>
              </w:date>
            </w:sdtPr>
            <w:sdtEndPr/>
            <w:sdtContent>
              <w:p w14:paraId="0CCD6BEC" w14:textId="77777777" w:rsidR="00264272" w:rsidRPr="0060588A" w:rsidRDefault="00264272" w:rsidP="0026427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B1E6FF" w14:textId="77777777" w:rsidR="00264272" w:rsidRPr="0060588A" w:rsidRDefault="00264272" w:rsidP="0026427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93091075"/>
              <w:date>
                <w:dateFormat w:val="dd.MM.yyyy"/>
                <w:lid w:val="de-CH"/>
                <w:storeMappedDataAs w:val="dateTime"/>
                <w:calendar w:val="gregorian"/>
              </w:date>
            </w:sdtPr>
            <w:sdtEndPr/>
            <w:sdtContent>
              <w:p w14:paraId="26F78933" w14:textId="77777777" w:rsidR="00264272" w:rsidRPr="0060588A" w:rsidRDefault="00264272" w:rsidP="0026427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5724BA" w14:textId="77777777" w:rsidR="00264272" w:rsidRPr="0060588A" w:rsidRDefault="00264272" w:rsidP="0026427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B9116E0" w14:textId="77777777" w:rsidR="00264272" w:rsidRPr="0060588A" w:rsidRDefault="00622A0A" w:rsidP="0026427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16085324"/>
                <w14:checkbox>
                  <w14:checked w14:val="0"/>
                  <w14:checkedState w14:val="2612" w14:font="MS Gothic"/>
                  <w14:uncheckedState w14:val="2610" w14:font="MS Gothic"/>
                </w14:checkbox>
              </w:sdtPr>
              <w:sdtEndPr/>
              <w:sdtContent>
                <w:r w:rsidR="00264272" w:rsidRPr="0060588A">
                  <w:rPr>
                    <w:rFonts w:ascii="MS Gothic" w:eastAsia="MS Gothic" w:hAnsi="MS Gothic" w:cs="Times New Roman"/>
                    <w:color w:val="000000"/>
                    <w:kern w:val="0"/>
                    <w:sz w:val="14"/>
                    <w:szCs w:val="14"/>
                    <w:lang w:eastAsia="de-CH"/>
                    <w14:ligatures w14:val="none"/>
                  </w:rPr>
                  <w:t>☐</w:t>
                </w:r>
              </w:sdtContent>
            </w:sdt>
            <w:r w:rsidR="0026427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4009472"/>
                <w14:checkbox>
                  <w14:checked w14:val="0"/>
                  <w14:checkedState w14:val="2612" w14:font="MS Gothic"/>
                  <w14:uncheckedState w14:val="2610" w14:font="MS Gothic"/>
                </w14:checkbox>
              </w:sdtPr>
              <w:sdtEndPr/>
              <w:sdtContent>
                <w:r w:rsidR="0026427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827665E" w14:textId="77777777" w:rsidR="00264272" w:rsidRPr="0060588A" w:rsidRDefault="00622A0A" w:rsidP="00264272">
            <w:pPr>
              <w:autoSpaceDE w:val="0"/>
              <w:autoSpaceDN w:val="0"/>
              <w:adjustRightInd w:val="0"/>
              <w:contextualSpacing/>
              <w:jc w:val="both"/>
              <w:rPr>
                <w:rFonts w:eastAsia="Century Gothic" w:cs="Arial"/>
                <w:sz w:val="14"/>
                <w:szCs w:val="14"/>
              </w:rPr>
            </w:pPr>
            <w:sdt>
              <w:sdtPr>
                <w:rPr>
                  <w:rFonts w:eastAsia="Century Gothic" w:cs="Arial"/>
                  <w:sz w:val="14"/>
                  <w:szCs w:val="14"/>
                </w:rPr>
                <w:id w:val="497627027"/>
                <w:date>
                  <w:dateFormat w:val="dd.MM.yyyy"/>
                  <w:lid w:val="de-CH"/>
                  <w:storeMappedDataAs w:val="dateTime"/>
                  <w:calendar w:val="gregorian"/>
                </w:date>
              </w:sdtPr>
              <w:sdtEndPr/>
              <w:sdtContent>
                <w:r w:rsidR="00264272" w:rsidRPr="0060588A">
                  <w:rPr>
                    <w:rFonts w:eastAsia="Century Gothic" w:cs="Arial"/>
                    <w:sz w:val="14"/>
                    <w:szCs w:val="14"/>
                  </w:rPr>
                  <w:t xml:space="preserve">Inserisci la data </w:t>
                </w:r>
              </w:sdtContent>
            </w:sdt>
          </w:p>
          <w:p w14:paraId="3310E502" w14:textId="5E233E26" w:rsidR="00264272" w:rsidRPr="0060588A" w:rsidRDefault="00264272" w:rsidP="00264272">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98946119"/>
                <w:placeholder>
                  <w:docPart w:val="9B518635F3B1405C99426D43ED9762F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64272" w:rsidRPr="0060588A" w14:paraId="5EC6434A" w14:textId="77777777" w:rsidTr="0030772D">
        <w:trPr>
          <w:trHeight w:val="624"/>
        </w:trPr>
        <w:tc>
          <w:tcPr>
            <w:tcW w:w="4342" w:type="dxa"/>
            <w:tcBorders>
              <w:top w:val="single" w:sz="4" w:space="0" w:color="auto"/>
              <w:left w:val="single" w:sz="4" w:space="0" w:color="auto"/>
              <w:bottom w:val="single" w:sz="4" w:space="0" w:color="auto"/>
              <w:right w:val="single" w:sz="4" w:space="0" w:color="auto"/>
            </w:tcBorders>
          </w:tcPr>
          <w:p w14:paraId="4C5B6472" w14:textId="50C97281" w:rsidR="00264272" w:rsidRPr="0060588A" w:rsidRDefault="0030772D" w:rsidP="00264272">
            <w:pPr>
              <w:ind w:left="1"/>
              <w:rPr>
                <w:rFonts w:eastAsia="Century Gothic" w:cs="Arial"/>
                <w:kern w:val="0"/>
                <w:sz w:val="20"/>
                <w:szCs w:val="20"/>
                <w:lang w:eastAsia="de-DE"/>
                <w14:ligatures w14:val="none"/>
              </w:rPr>
            </w:pPr>
            <w:r w:rsidRPr="002F6FBE">
              <w:rPr>
                <w:rFonts w:cs="Arial"/>
                <w:sz w:val="20"/>
              </w:rPr>
              <w:t>c.2.2 Trattare i componenti dei sistemi di facciata per poterne riutilizzare i materiali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7516009"/>
              <w:date>
                <w:dateFormat w:val="dd.MM.yyyy"/>
                <w:lid w:val="de-CH"/>
                <w:storeMappedDataAs w:val="dateTime"/>
                <w:calendar w:val="gregorian"/>
              </w:date>
            </w:sdtPr>
            <w:sdtEndPr/>
            <w:sdtContent>
              <w:p w14:paraId="34A7D90E" w14:textId="77777777" w:rsidR="00264272" w:rsidRPr="0060588A" w:rsidRDefault="00264272" w:rsidP="0026427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3EB472" w14:textId="77777777" w:rsidR="00264272" w:rsidRPr="0060588A" w:rsidRDefault="00264272" w:rsidP="0026427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66286365"/>
              <w:date>
                <w:dateFormat w:val="dd.MM.yyyy"/>
                <w:lid w:val="de-CH"/>
                <w:storeMappedDataAs w:val="dateTime"/>
                <w:calendar w:val="gregorian"/>
              </w:date>
            </w:sdtPr>
            <w:sdtEndPr/>
            <w:sdtContent>
              <w:p w14:paraId="4E9D4265" w14:textId="77777777" w:rsidR="00264272" w:rsidRPr="0060588A" w:rsidRDefault="00264272" w:rsidP="0026427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8F363" w14:textId="77777777" w:rsidR="00264272" w:rsidRPr="0060588A" w:rsidRDefault="00264272" w:rsidP="0026427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70976428"/>
              <w:date>
                <w:dateFormat w:val="dd.MM.yyyy"/>
                <w:lid w:val="de-CH"/>
                <w:storeMappedDataAs w:val="dateTime"/>
                <w:calendar w:val="gregorian"/>
              </w:date>
            </w:sdtPr>
            <w:sdtEndPr/>
            <w:sdtContent>
              <w:p w14:paraId="2C6DD683" w14:textId="77777777" w:rsidR="00264272" w:rsidRPr="0060588A" w:rsidRDefault="00264272" w:rsidP="0026427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CB2641" w14:textId="77777777" w:rsidR="00264272" w:rsidRPr="0060588A" w:rsidRDefault="00264272" w:rsidP="0026427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3A2B4AA" w14:textId="77777777" w:rsidR="00264272" w:rsidRPr="0060588A" w:rsidRDefault="00622A0A" w:rsidP="00264272">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72051934"/>
                <w14:checkbox>
                  <w14:checked w14:val="0"/>
                  <w14:checkedState w14:val="2612" w14:font="MS Gothic"/>
                  <w14:uncheckedState w14:val="2610" w14:font="MS Gothic"/>
                </w14:checkbox>
              </w:sdtPr>
              <w:sdtEndPr/>
              <w:sdtContent>
                <w:r w:rsidR="00264272" w:rsidRPr="0060588A">
                  <w:rPr>
                    <w:rFonts w:ascii="MS Gothic" w:eastAsia="MS Gothic" w:hAnsi="MS Gothic" w:cs="Times New Roman"/>
                    <w:color w:val="000000"/>
                    <w:kern w:val="0"/>
                    <w:sz w:val="14"/>
                    <w:szCs w:val="14"/>
                    <w:lang w:eastAsia="de-CH"/>
                    <w14:ligatures w14:val="none"/>
                  </w:rPr>
                  <w:t>☐</w:t>
                </w:r>
              </w:sdtContent>
            </w:sdt>
            <w:r w:rsidR="00264272"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37557892"/>
                <w14:checkbox>
                  <w14:checked w14:val="0"/>
                  <w14:checkedState w14:val="2612" w14:font="MS Gothic"/>
                  <w14:uncheckedState w14:val="2610" w14:font="MS Gothic"/>
                </w14:checkbox>
              </w:sdtPr>
              <w:sdtEndPr/>
              <w:sdtContent>
                <w:r w:rsidR="00264272"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F9B08E" w14:textId="77777777" w:rsidR="00264272" w:rsidRPr="0060588A" w:rsidRDefault="00622A0A" w:rsidP="00264272">
            <w:pPr>
              <w:autoSpaceDE w:val="0"/>
              <w:autoSpaceDN w:val="0"/>
              <w:adjustRightInd w:val="0"/>
              <w:contextualSpacing/>
              <w:jc w:val="both"/>
              <w:rPr>
                <w:rFonts w:eastAsia="Century Gothic" w:cs="Arial"/>
                <w:sz w:val="14"/>
                <w:szCs w:val="14"/>
              </w:rPr>
            </w:pPr>
            <w:sdt>
              <w:sdtPr>
                <w:rPr>
                  <w:rFonts w:eastAsia="Century Gothic" w:cs="Arial"/>
                  <w:sz w:val="14"/>
                  <w:szCs w:val="14"/>
                </w:rPr>
                <w:id w:val="1723318900"/>
                <w:date>
                  <w:dateFormat w:val="dd.MM.yyyy"/>
                  <w:lid w:val="de-CH"/>
                  <w:storeMappedDataAs w:val="dateTime"/>
                  <w:calendar w:val="gregorian"/>
                </w:date>
              </w:sdtPr>
              <w:sdtEndPr/>
              <w:sdtContent>
                <w:r w:rsidR="00264272" w:rsidRPr="0060588A">
                  <w:rPr>
                    <w:rFonts w:eastAsia="Century Gothic" w:cs="Arial"/>
                    <w:sz w:val="14"/>
                    <w:szCs w:val="14"/>
                  </w:rPr>
                  <w:t xml:space="preserve">Inserisci la data </w:t>
                </w:r>
              </w:sdtContent>
            </w:sdt>
          </w:p>
          <w:p w14:paraId="4ACE1346" w14:textId="54EBE357" w:rsidR="00264272" w:rsidRPr="0060588A" w:rsidRDefault="00264272" w:rsidP="00264272">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4185277"/>
                <w:placeholder>
                  <w:docPart w:val="072BFE7DE2A04C8D84A7033964984CE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D3FF8" w:rsidRPr="0060588A" w14:paraId="326F4BA1" w14:textId="77777777" w:rsidTr="00AF2CBC">
        <w:trPr>
          <w:trHeight w:val="624"/>
        </w:trPr>
        <w:tc>
          <w:tcPr>
            <w:tcW w:w="4342" w:type="dxa"/>
            <w:tcBorders>
              <w:top w:val="single" w:sz="4" w:space="0" w:color="auto"/>
              <w:left w:val="single" w:sz="4" w:space="0" w:color="auto"/>
              <w:right w:val="single" w:sz="4" w:space="0" w:color="auto"/>
            </w:tcBorders>
          </w:tcPr>
          <w:p w14:paraId="09CD8803" w14:textId="0353E158" w:rsidR="000D3FF8" w:rsidRPr="002F6FBE" w:rsidRDefault="000D3FF8" w:rsidP="000D3FF8">
            <w:pPr>
              <w:ind w:left="1"/>
              <w:rPr>
                <w:rFonts w:cs="Arial"/>
                <w:sz w:val="20"/>
              </w:rPr>
            </w:pPr>
            <w:r w:rsidRPr="002F6FBE">
              <w:rPr>
                <w:rFonts w:cs="Arial"/>
                <w:sz w:val="20"/>
              </w:rPr>
              <w:t>c.2.3 Identificare prodotti contenenti amianto e garantire che vengano trattati in modo corretto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8518458"/>
              <w:date>
                <w:dateFormat w:val="dd.MM.yyyy"/>
                <w:lid w:val="de-CH"/>
                <w:storeMappedDataAs w:val="dateTime"/>
                <w:calendar w:val="gregorian"/>
              </w:date>
            </w:sdtPr>
            <w:sdtEndPr/>
            <w:sdtContent>
              <w:p w14:paraId="3ADD7B4C"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E798D5" w14:textId="77777777" w:rsidR="000D3FF8" w:rsidRDefault="000D3FF8" w:rsidP="000D3FF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45622184"/>
              <w:date>
                <w:dateFormat w:val="dd.MM.yyyy"/>
                <w:lid w:val="de-CH"/>
                <w:storeMappedDataAs w:val="dateTime"/>
                <w:calendar w:val="gregorian"/>
              </w:date>
            </w:sdtPr>
            <w:sdtEndPr/>
            <w:sdtContent>
              <w:p w14:paraId="5DCFDCDD"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DEF0A1" w14:textId="77777777" w:rsidR="000D3FF8" w:rsidRDefault="000D3FF8" w:rsidP="000D3FF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70114462"/>
              <w:date>
                <w:dateFormat w:val="dd.MM.yyyy"/>
                <w:lid w:val="de-CH"/>
                <w:storeMappedDataAs w:val="dateTime"/>
                <w:calendar w:val="gregorian"/>
              </w:date>
            </w:sdtPr>
            <w:sdtEndPr/>
            <w:sdtContent>
              <w:p w14:paraId="0A58E45A"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C234BE" w14:textId="77777777" w:rsidR="000D3FF8" w:rsidRDefault="000D3FF8" w:rsidP="000D3FF8">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F3D10EA" w14:textId="77777777" w:rsidR="000D3FF8" w:rsidRPr="0060588A" w:rsidRDefault="00622A0A" w:rsidP="000D3FF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08362804"/>
                <w14:checkbox>
                  <w14:checked w14:val="0"/>
                  <w14:checkedState w14:val="2612" w14:font="MS Gothic"/>
                  <w14:uncheckedState w14:val="2610" w14:font="MS Gothic"/>
                </w14:checkbox>
              </w:sdtPr>
              <w:sdtEndPr/>
              <w:sdtContent>
                <w:r w:rsidR="000D3FF8" w:rsidRPr="0060588A">
                  <w:rPr>
                    <w:rFonts w:ascii="MS Gothic" w:eastAsia="MS Gothic" w:hAnsi="MS Gothic" w:cs="Times New Roman"/>
                    <w:color w:val="000000"/>
                    <w:kern w:val="0"/>
                    <w:sz w:val="14"/>
                    <w:szCs w:val="14"/>
                    <w:lang w:eastAsia="de-CH"/>
                    <w14:ligatures w14:val="none"/>
                  </w:rPr>
                  <w:t>☐</w:t>
                </w:r>
              </w:sdtContent>
            </w:sdt>
            <w:r w:rsidR="000D3FF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67574389"/>
                <w14:checkbox>
                  <w14:checked w14:val="0"/>
                  <w14:checkedState w14:val="2612" w14:font="MS Gothic"/>
                  <w14:uncheckedState w14:val="2610" w14:font="MS Gothic"/>
                </w14:checkbox>
              </w:sdtPr>
              <w:sdtEndPr/>
              <w:sdtContent>
                <w:r w:rsidR="000D3FF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4BE87AC" w14:textId="77777777" w:rsidR="000D3FF8" w:rsidRPr="0060588A" w:rsidRDefault="00622A0A" w:rsidP="000D3FF8">
            <w:pPr>
              <w:autoSpaceDE w:val="0"/>
              <w:autoSpaceDN w:val="0"/>
              <w:adjustRightInd w:val="0"/>
              <w:contextualSpacing/>
              <w:jc w:val="both"/>
              <w:rPr>
                <w:rFonts w:eastAsia="Century Gothic" w:cs="Arial"/>
                <w:sz w:val="14"/>
                <w:szCs w:val="14"/>
              </w:rPr>
            </w:pPr>
            <w:sdt>
              <w:sdtPr>
                <w:rPr>
                  <w:rFonts w:eastAsia="Century Gothic" w:cs="Arial"/>
                  <w:sz w:val="14"/>
                  <w:szCs w:val="14"/>
                </w:rPr>
                <w:id w:val="1612862660"/>
                <w:date>
                  <w:dateFormat w:val="dd.MM.yyyy"/>
                  <w:lid w:val="de-CH"/>
                  <w:storeMappedDataAs w:val="dateTime"/>
                  <w:calendar w:val="gregorian"/>
                </w:date>
              </w:sdtPr>
              <w:sdtEndPr/>
              <w:sdtContent>
                <w:r w:rsidR="000D3FF8" w:rsidRPr="0060588A">
                  <w:rPr>
                    <w:rFonts w:eastAsia="Century Gothic" w:cs="Arial"/>
                    <w:sz w:val="14"/>
                    <w:szCs w:val="14"/>
                  </w:rPr>
                  <w:t xml:space="preserve">Inserisci la data </w:t>
                </w:r>
              </w:sdtContent>
            </w:sdt>
          </w:p>
          <w:p w14:paraId="2F6E3836" w14:textId="0C67A0D6" w:rsidR="000D3FF8" w:rsidRDefault="000D3FF8" w:rsidP="000D3FF8">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0119749"/>
                <w:placeholder>
                  <w:docPart w:val="9D9C076B9B254E8394056171F7CCA0B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D3FF8" w:rsidRPr="0060588A" w14:paraId="62E9F32B" w14:textId="77777777" w:rsidTr="00AF2CBC">
        <w:trPr>
          <w:trHeight w:val="624"/>
        </w:trPr>
        <w:tc>
          <w:tcPr>
            <w:tcW w:w="4342" w:type="dxa"/>
            <w:tcBorders>
              <w:top w:val="single" w:sz="4" w:space="0" w:color="auto"/>
              <w:left w:val="single" w:sz="4" w:space="0" w:color="auto"/>
              <w:right w:val="single" w:sz="4" w:space="0" w:color="auto"/>
            </w:tcBorders>
          </w:tcPr>
          <w:p w14:paraId="63BE704D" w14:textId="43F8AF6E" w:rsidR="000D3FF8" w:rsidRPr="002F6FBE" w:rsidRDefault="000D3FF8" w:rsidP="000D3FF8">
            <w:pPr>
              <w:ind w:left="1"/>
              <w:rPr>
                <w:rFonts w:cs="Arial"/>
                <w:sz w:val="20"/>
              </w:rPr>
            </w:pPr>
            <w:r w:rsidRPr="002F6FBE">
              <w:rPr>
                <w:rFonts w:cs="Arial"/>
                <w:sz w:val="20"/>
              </w:rPr>
              <w:t>c.2.4 Immettere i materiali riciclabili nel ciclo di riciclaggio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57159913"/>
              <w:date>
                <w:dateFormat w:val="dd.MM.yyyy"/>
                <w:lid w:val="de-CH"/>
                <w:storeMappedDataAs w:val="dateTime"/>
                <w:calendar w:val="gregorian"/>
              </w:date>
            </w:sdtPr>
            <w:sdtEndPr/>
            <w:sdtContent>
              <w:p w14:paraId="7B6BE11B"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E71E4E" w14:textId="77777777" w:rsidR="000D3FF8" w:rsidRDefault="000D3FF8" w:rsidP="000D3FF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63762747"/>
              <w:date>
                <w:dateFormat w:val="dd.MM.yyyy"/>
                <w:lid w:val="de-CH"/>
                <w:storeMappedDataAs w:val="dateTime"/>
                <w:calendar w:val="gregorian"/>
              </w:date>
            </w:sdtPr>
            <w:sdtEndPr/>
            <w:sdtContent>
              <w:p w14:paraId="74A7CC9B"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825222" w14:textId="77777777" w:rsidR="000D3FF8" w:rsidRDefault="000D3FF8" w:rsidP="000D3FF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4135766"/>
              <w:date>
                <w:dateFormat w:val="dd.MM.yyyy"/>
                <w:lid w:val="de-CH"/>
                <w:storeMappedDataAs w:val="dateTime"/>
                <w:calendar w:val="gregorian"/>
              </w:date>
            </w:sdtPr>
            <w:sdtEndPr/>
            <w:sdtContent>
              <w:p w14:paraId="646143A1"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9593E0" w14:textId="77777777" w:rsidR="000D3FF8" w:rsidRDefault="000D3FF8" w:rsidP="000D3FF8">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26C51EE" w14:textId="77777777" w:rsidR="000D3FF8" w:rsidRPr="0060588A" w:rsidRDefault="00622A0A" w:rsidP="000D3FF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36821618"/>
                <w14:checkbox>
                  <w14:checked w14:val="0"/>
                  <w14:checkedState w14:val="2612" w14:font="MS Gothic"/>
                  <w14:uncheckedState w14:val="2610" w14:font="MS Gothic"/>
                </w14:checkbox>
              </w:sdtPr>
              <w:sdtEndPr/>
              <w:sdtContent>
                <w:r w:rsidR="000D3FF8" w:rsidRPr="0060588A">
                  <w:rPr>
                    <w:rFonts w:ascii="MS Gothic" w:eastAsia="MS Gothic" w:hAnsi="MS Gothic" w:cs="Times New Roman"/>
                    <w:color w:val="000000"/>
                    <w:kern w:val="0"/>
                    <w:sz w:val="14"/>
                    <w:szCs w:val="14"/>
                    <w:lang w:eastAsia="de-CH"/>
                    <w14:ligatures w14:val="none"/>
                  </w:rPr>
                  <w:t>☐</w:t>
                </w:r>
              </w:sdtContent>
            </w:sdt>
            <w:r w:rsidR="000D3FF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55702806"/>
                <w14:checkbox>
                  <w14:checked w14:val="0"/>
                  <w14:checkedState w14:val="2612" w14:font="MS Gothic"/>
                  <w14:uncheckedState w14:val="2610" w14:font="MS Gothic"/>
                </w14:checkbox>
              </w:sdtPr>
              <w:sdtEndPr/>
              <w:sdtContent>
                <w:r w:rsidR="000D3FF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8FD428" w14:textId="77777777" w:rsidR="000D3FF8" w:rsidRPr="0060588A" w:rsidRDefault="00622A0A" w:rsidP="000D3FF8">
            <w:pPr>
              <w:autoSpaceDE w:val="0"/>
              <w:autoSpaceDN w:val="0"/>
              <w:adjustRightInd w:val="0"/>
              <w:contextualSpacing/>
              <w:jc w:val="both"/>
              <w:rPr>
                <w:rFonts w:eastAsia="Century Gothic" w:cs="Arial"/>
                <w:sz w:val="14"/>
                <w:szCs w:val="14"/>
              </w:rPr>
            </w:pPr>
            <w:sdt>
              <w:sdtPr>
                <w:rPr>
                  <w:rFonts w:eastAsia="Century Gothic" w:cs="Arial"/>
                  <w:sz w:val="14"/>
                  <w:szCs w:val="14"/>
                </w:rPr>
                <w:id w:val="-610432719"/>
                <w:date>
                  <w:dateFormat w:val="dd.MM.yyyy"/>
                  <w:lid w:val="de-CH"/>
                  <w:storeMappedDataAs w:val="dateTime"/>
                  <w:calendar w:val="gregorian"/>
                </w:date>
              </w:sdtPr>
              <w:sdtEndPr/>
              <w:sdtContent>
                <w:r w:rsidR="000D3FF8" w:rsidRPr="0060588A">
                  <w:rPr>
                    <w:rFonts w:eastAsia="Century Gothic" w:cs="Arial"/>
                    <w:sz w:val="14"/>
                    <w:szCs w:val="14"/>
                  </w:rPr>
                  <w:t xml:space="preserve">Inserisci la data </w:t>
                </w:r>
              </w:sdtContent>
            </w:sdt>
          </w:p>
          <w:p w14:paraId="4B56FB0D" w14:textId="78CABAF4" w:rsidR="000D3FF8" w:rsidRDefault="000D3FF8" w:rsidP="000D3FF8">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49747301"/>
                <w:placeholder>
                  <w:docPart w:val="87C51082259848D090742DB79789AF2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D3FF8" w:rsidRPr="0060588A" w14:paraId="3FB38FBB" w14:textId="77777777" w:rsidTr="00AF2CBC">
        <w:trPr>
          <w:trHeight w:val="624"/>
        </w:trPr>
        <w:tc>
          <w:tcPr>
            <w:tcW w:w="4342" w:type="dxa"/>
            <w:tcBorders>
              <w:top w:val="single" w:sz="4" w:space="0" w:color="auto"/>
              <w:left w:val="single" w:sz="4" w:space="0" w:color="auto"/>
              <w:right w:val="single" w:sz="4" w:space="0" w:color="auto"/>
            </w:tcBorders>
          </w:tcPr>
          <w:p w14:paraId="67D4195C" w14:textId="366EED39" w:rsidR="000D3FF8" w:rsidRPr="002F6FBE" w:rsidRDefault="000D3FF8" w:rsidP="000D3FF8">
            <w:pPr>
              <w:ind w:left="1"/>
              <w:rPr>
                <w:rFonts w:cs="Arial"/>
                <w:sz w:val="20"/>
              </w:rPr>
            </w:pPr>
            <w:r w:rsidRPr="002F6FBE">
              <w:rPr>
                <w:rFonts w:cs="Arial"/>
                <w:sz w:val="20"/>
              </w:rPr>
              <w:t xml:space="preserve">c.2.5 </w:t>
            </w:r>
            <w:r w:rsidRPr="002F6FBE">
              <w:rPr>
                <w:rStyle w:val="normaltextrun"/>
                <w:rFonts w:cs="Arial"/>
                <w:color w:val="000000"/>
                <w:sz w:val="20"/>
                <w:bdr w:val="none" w:sz="0" w:space="0" w:color="auto" w:frame="1"/>
              </w:rPr>
              <w:t>Smaltire in modo consono alla normativa ambientale frammenti di rifiuti edili non riciclabili o non riutilizzabili</w:t>
            </w:r>
            <w:r w:rsidRPr="002F6FBE">
              <w:rPr>
                <w:rFonts w:cs="Arial"/>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56864514"/>
              <w:date>
                <w:dateFormat w:val="dd.MM.yyyy"/>
                <w:lid w:val="de-CH"/>
                <w:storeMappedDataAs w:val="dateTime"/>
                <w:calendar w:val="gregorian"/>
              </w:date>
            </w:sdtPr>
            <w:sdtEndPr/>
            <w:sdtContent>
              <w:p w14:paraId="09BF9079"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EDDDCAD" w14:textId="77777777" w:rsidR="000D3FF8" w:rsidRDefault="000D3FF8" w:rsidP="000D3FF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57340151"/>
              <w:date>
                <w:dateFormat w:val="dd.MM.yyyy"/>
                <w:lid w:val="de-CH"/>
                <w:storeMappedDataAs w:val="dateTime"/>
                <w:calendar w:val="gregorian"/>
              </w:date>
            </w:sdtPr>
            <w:sdtEndPr/>
            <w:sdtContent>
              <w:p w14:paraId="15161686"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67B529" w14:textId="77777777" w:rsidR="000D3FF8" w:rsidRDefault="000D3FF8" w:rsidP="000D3FF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84247306"/>
              <w:date>
                <w:dateFormat w:val="dd.MM.yyyy"/>
                <w:lid w:val="de-CH"/>
                <w:storeMappedDataAs w:val="dateTime"/>
                <w:calendar w:val="gregorian"/>
              </w:date>
            </w:sdtPr>
            <w:sdtEndPr/>
            <w:sdtContent>
              <w:p w14:paraId="0B6ADEBC" w14:textId="77777777" w:rsidR="000D3FF8" w:rsidRPr="0060588A" w:rsidRDefault="000D3FF8" w:rsidP="000D3FF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9DB758" w14:textId="77777777" w:rsidR="000D3FF8" w:rsidRDefault="000D3FF8" w:rsidP="000D3FF8">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DEF93C9" w14:textId="77777777" w:rsidR="000D3FF8" w:rsidRPr="0060588A" w:rsidRDefault="00622A0A" w:rsidP="000D3FF8">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64846706"/>
                <w14:checkbox>
                  <w14:checked w14:val="0"/>
                  <w14:checkedState w14:val="2612" w14:font="MS Gothic"/>
                  <w14:uncheckedState w14:val="2610" w14:font="MS Gothic"/>
                </w14:checkbox>
              </w:sdtPr>
              <w:sdtEndPr/>
              <w:sdtContent>
                <w:r w:rsidR="000D3FF8" w:rsidRPr="0060588A">
                  <w:rPr>
                    <w:rFonts w:ascii="MS Gothic" w:eastAsia="MS Gothic" w:hAnsi="MS Gothic" w:cs="Times New Roman"/>
                    <w:color w:val="000000"/>
                    <w:kern w:val="0"/>
                    <w:sz w:val="14"/>
                    <w:szCs w:val="14"/>
                    <w:lang w:eastAsia="de-CH"/>
                    <w14:ligatures w14:val="none"/>
                  </w:rPr>
                  <w:t>☐</w:t>
                </w:r>
              </w:sdtContent>
            </w:sdt>
            <w:r w:rsidR="000D3FF8"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75637229"/>
                <w14:checkbox>
                  <w14:checked w14:val="0"/>
                  <w14:checkedState w14:val="2612" w14:font="MS Gothic"/>
                  <w14:uncheckedState w14:val="2610" w14:font="MS Gothic"/>
                </w14:checkbox>
              </w:sdtPr>
              <w:sdtEndPr/>
              <w:sdtContent>
                <w:r w:rsidR="000D3FF8"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05566C" w14:textId="77777777" w:rsidR="000D3FF8" w:rsidRPr="0060588A" w:rsidRDefault="00622A0A" w:rsidP="000D3FF8">
            <w:pPr>
              <w:autoSpaceDE w:val="0"/>
              <w:autoSpaceDN w:val="0"/>
              <w:adjustRightInd w:val="0"/>
              <w:contextualSpacing/>
              <w:jc w:val="both"/>
              <w:rPr>
                <w:rFonts w:eastAsia="Century Gothic" w:cs="Arial"/>
                <w:sz w:val="14"/>
                <w:szCs w:val="14"/>
              </w:rPr>
            </w:pPr>
            <w:sdt>
              <w:sdtPr>
                <w:rPr>
                  <w:rFonts w:eastAsia="Century Gothic" w:cs="Arial"/>
                  <w:sz w:val="14"/>
                  <w:szCs w:val="14"/>
                </w:rPr>
                <w:id w:val="-156995245"/>
                <w:date>
                  <w:dateFormat w:val="dd.MM.yyyy"/>
                  <w:lid w:val="de-CH"/>
                  <w:storeMappedDataAs w:val="dateTime"/>
                  <w:calendar w:val="gregorian"/>
                </w:date>
              </w:sdtPr>
              <w:sdtEndPr/>
              <w:sdtContent>
                <w:r w:rsidR="000D3FF8" w:rsidRPr="0060588A">
                  <w:rPr>
                    <w:rFonts w:eastAsia="Century Gothic" w:cs="Arial"/>
                    <w:sz w:val="14"/>
                    <w:szCs w:val="14"/>
                  </w:rPr>
                  <w:t xml:space="preserve">Inserisci la data </w:t>
                </w:r>
              </w:sdtContent>
            </w:sdt>
          </w:p>
          <w:p w14:paraId="5E8F6F74" w14:textId="66D11CE3" w:rsidR="000D3FF8" w:rsidRDefault="000D3FF8" w:rsidP="000D3FF8">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61888034"/>
                <w:placeholder>
                  <w:docPart w:val="77CBAA59B79F4EA283DB645CB242F326"/>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62B7111" w14:textId="77777777" w:rsidR="00391BFE" w:rsidRPr="0060588A" w:rsidRDefault="00391BFE">
      <w:pPr>
        <w:rPr>
          <w:sz w:val="20"/>
          <w:szCs w:val="20"/>
        </w:rPr>
      </w:pPr>
    </w:p>
    <w:p w14:paraId="155062F6" w14:textId="77777777" w:rsidR="00384A02" w:rsidRPr="0060588A" w:rsidRDefault="00384A02" w:rsidP="00184EFA">
      <w:pPr>
        <w:rPr>
          <w:rFonts w:eastAsia="Century Gothic" w:cs="Times New Roman"/>
          <w:kern w:val="0"/>
          <w:sz w:val="20"/>
          <w:szCs w:val="20"/>
          <w:lang w:eastAsia="de-CH"/>
          <w14:ligatures w14:val="none"/>
        </w:rPr>
      </w:pPr>
    </w:p>
    <w:p w14:paraId="30681F13" w14:textId="77777777" w:rsidR="00184EFA" w:rsidRPr="0060588A" w:rsidRDefault="00184EFA">
      <w:pPr>
        <w:rPr>
          <w:sz w:val="20"/>
          <w:szCs w:val="20"/>
        </w:rPr>
      </w:pPr>
    </w:p>
    <w:p w14:paraId="1CA3AF27" w14:textId="77777777" w:rsidR="009922B5" w:rsidRPr="0060588A" w:rsidRDefault="009922B5">
      <w:pPr>
        <w:sectPr w:rsidR="009922B5" w:rsidRPr="0060588A" w:rsidSect="000B043B">
          <w:pgSz w:w="11906" w:h="16838" w:code="9"/>
          <w:pgMar w:top="851" w:right="851" w:bottom="1236" w:left="1236" w:header="567" w:footer="283" w:gutter="0"/>
          <w:cols w:space="708"/>
          <w:docGrid w:linePitch="360"/>
        </w:sectPr>
      </w:pPr>
    </w:p>
    <w:p w14:paraId="5B45B6D8" w14:textId="77777777" w:rsidR="00952A8F" w:rsidRPr="0060588A" w:rsidRDefault="00952A8F" w:rsidP="00BB301F">
      <w:pPr>
        <w:pStyle w:val="berschrift1"/>
      </w:pPr>
      <w:bookmarkStart w:id="48" w:name="_Toc158804521"/>
      <w:bookmarkStart w:id="49" w:name="_Toc170906171"/>
      <w:bookmarkStart w:id="50" w:name="_Toc152777066"/>
      <w:bookmarkStart w:id="51" w:name="_Toc152828107"/>
      <w:r w:rsidRPr="0060588A">
        <w:lastRenderedPageBreak/>
        <w:t>Lista di controllo per l'attuazione delle misure di accompagnamento</w:t>
      </w:r>
      <w:bookmarkEnd w:id="48"/>
      <w:bookmarkEnd w:id="49"/>
    </w:p>
    <w:p w14:paraId="28AED97B" w14:textId="5D6895F4" w:rsidR="002A3E4D" w:rsidRPr="0060588A" w:rsidRDefault="00332C83" w:rsidP="002A3E4D">
      <w:pPr>
        <w:pStyle w:val="berschrift2"/>
      </w:pPr>
      <w:bookmarkStart w:id="52" w:name="_Toc170906172"/>
      <w:r w:rsidRPr="0060588A">
        <w:t>Misure di accompagnamento riguardanti la sicurezza sul lavoro e la protezione della salute</w:t>
      </w:r>
      <w:bookmarkEnd w:id="52"/>
    </w:p>
    <w:p w14:paraId="56DA1488" w14:textId="77777777" w:rsidR="002A3E4D" w:rsidRPr="0060588A" w:rsidRDefault="002A3E4D" w:rsidP="002A3E4D">
      <w:pPr>
        <w:autoSpaceDE w:val="0"/>
        <w:autoSpaceDN w:val="0"/>
        <w:adjustRightInd w:val="0"/>
        <w:spacing w:line="276" w:lineRule="auto"/>
        <w:ind w:right="-425"/>
        <w:rPr>
          <w:rFonts w:eastAsia="Century Gothic" w:cs="Times New Roman"/>
          <w:kern w:val="0"/>
          <w:sz w:val="20"/>
          <w:szCs w:val="20"/>
          <w:lang w:eastAsia="de-CH"/>
          <w14:ligatures w14:val="none"/>
        </w:rPr>
      </w:pPr>
    </w:p>
    <w:p w14:paraId="77F408C0" w14:textId="77777777" w:rsidR="00952A8F" w:rsidRPr="0060588A" w:rsidRDefault="00952A8F" w:rsidP="00EA4B01">
      <w:pPr>
        <w:spacing w:line="276" w:lineRule="auto"/>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Attuazione di misure di accompagnamento per la protezione dei giovani sul posto di lavoro nelle imprese (in combinazione con la soluzione industriale Registro 3, formazione, istruzione, informazione)</w:t>
      </w:r>
    </w:p>
    <w:p w14:paraId="02DA0636" w14:textId="77777777" w:rsidR="002A3E4D" w:rsidRPr="0060588A" w:rsidRDefault="002A3E4D" w:rsidP="002A3E4D">
      <w:pPr>
        <w:spacing w:line="276" w:lineRule="auto"/>
        <w:rPr>
          <w:rFonts w:eastAsia="Century Gothic" w:cs="Times New Roman"/>
          <w:kern w:val="0"/>
          <w:sz w:val="20"/>
          <w:szCs w:val="20"/>
          <w:highlight w:val="yellow"/>
          <w:lang w:eastAsia="de-CH"/>
          <w14:ligatures w14:val="none"/>
        </w:rPr>
      </w:pPr>
    </w:p>
    <w:p w14:paraId="32A25ED2" w14:textId="0CF460D6" w:rsidR="002A3E4D" w:rsidRPr="0060588A" w:rsidRDefault="00A50B7E" w:rsidP="002A3E4D">
      <w:pPr>
        <w:spacing w:line="276" w:lineRule="auto"/>
        <w:rPr>
          <w:rFonts w:eastAsia="Century Gothic" w:cs="Arial"/>
          <w:kern w:val="0"/>
          <w:sz w:val="20"/>
          <w:szCs w:val="20"/>
          <w:lang w:eastAsia="de-CH"/>
          <w14:ligatures w14:val="none"/>
        </w:rPr>
      </w:pPr>
      <w:r w:rsidRPr="00A50B7E">
        <w:rPr>
          <w:rFonts w:eastAsia="Century Gothic" w:cs="Times New Roman"/>
          <w:b/>
          <w:kern w:val="0"/>
          <w:sz w:val="24"/>
          <w:szCs w:val="24"/>
          <w:lang w:eastAsia="de-CH"/>
          <w14:ligatures w14:val="none"/>
        </w:rPr>
        <w:t>Addetta / Addetto alla costruzione di facciate CFP</w:t>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2A3E4D" w:rsidRPr="0060588A" w14:paraId="57F6D8C7" w14:textId="77777777" w:rsidTr="00AE59DA">
        <w:tc>
          <w:tcPr>
            <w:tcW w:w="1735" w:type="dxa"/>
            <w:vMerge w:val="restart"/>
            <w:tcBorders>
              <w:top w:val="single" w:sz="4" w:space="0" w:color="auto"/>
              <w:left w:val="single" w:sz="18" w:space="0" w:color="auto"/>
              <w:right w:val="single" w:sz="4" w:space="0" w:color="000000"/>
            </w:tcBorders>
            <w:shd w:val="clear" w:color="auto" w:fill="D9D9D9"/>
          </w:tcPr>
          <w:p w14:paraId="1A1C6C49" w14:textId="7AEB0201" w:rsidR="002A3E4D" w:rsidRPr="0060588A" w:rsidRDefault="00E151F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Lavoro/i</w:t>
            </w:r>
            <w:r w:rsidRPr="0060588A">
              <w:rPr>
                <w:rFonts w:eastAsia="Century Gothic" w:cs="Arial"/>
                <w:b/>
                <w:color w:val="000000"/>
                <w:sz w:val="16"/>
                <w:szCs w:val="16"/>
              </w:rPr>
              <w:br/>
            </w:r>
            <w:r w:rsidRPr="0060588A">
              <w:rPr>
                <w:b/>
                <w:color w:val="000000"/>
                <w:sz w:val="16"/>
              </w:rPr>
              <w:t>pericoloso/i</w:t>
            </w:r>
            <w:r w:rsidRPr="0060588A">
              <w:rPr>
                <w:rFonts w:eastAsia="Century Gothic" w:cs="Arial"/>
                <w:b/>
                <w:color w:val="000000"/>
                <w:sz w:val="16"/>
                <w:szCs w:val="16"/>
              </w:rPr>
              <w:br/>
            </w:r>
            <w:r w:rsidRPr="0060588A">
              <w:rPr>
                <w:color w:val="000000"/>
                <w:sz w:val="16"/>
              </w:rPr>
              <w:t>(sulla base delle competenze operative)</w:t>
            </w:r>
          </w:p>
        </w:tc>
        <w:tc>
          <w:tcPr>
            <w:tcW w:w="2126" w:type="dxa"/>
            <w:gridSpan w:val="2"/>
            <w:vMerge w:val="restart"/>
            <w:tcBorders>
              <w:top w:val="single" w:sz="4" w:space="0" w:color="auto"/>
              <w:left w:val="single" w:sz="4" w:space="0" w:color="000000"/>
              <w:bottom w:val="nil"/>
              <w:right w:val="single" w:sz="4" w:space="0" w:color="000000"/>
            </w:tcBorders>
            <w:shd w:val="clear" w:color="auto" w:fill="D9D9D9"/>
          </w:tcPr>
          <w:p w14:paraId="4F72F696" w14:textId="7F2A56ED" w:rsidR="002A3E4D" w:rsidRPr="0060588A" w:rsidRDefault="00484FB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Pericolo/i</w:t>
            </w:r>
          </w:p>
        </w:tc>
        <w:tc>
          <w:tcPr>
            <w:tcW w:w="3190" w:type="dxa"/>
            <w:vMerge w:val="restart"/>
            <w:tcBorders>
              <w:top w:val="single" w:sz="4" w:space="0" w:color="auto"/>
              <w:left w:val="single" w:sz="4" w:space="0" w:color="000000"/>
              <w:right w:val="single" w:sz="18" w:space="0" w:color="auto"/>
            </w:tcBorders>
            <w:shd w:val="clear" w:color="auto" w:fill="D9D9D9"/>
          </w:tcPr>
          <w:p w14:paraId="086AB452" w14:textId="3A1A2C43" w:rsidR="002A3E4D" w:rsidRPr="0060588A" w:rsidRDefault="002B1565" w:rsidP="00AE59DA">
            <w:pPr>
              <w:autoSpaceDE w:val="0"/>
              <w:autoSpaceDN w:val="0"/>
              <w:adjustRightInd w:val="0"/>
              <w:spacing w:before="16" w:after="16" w:line="30" w:lineRule="atLeast"/>
              <w:contextualSpacing/>
              <w:rPr>
                <w:rFonts w:eastAsia="Century Gothic" w:cs="Arial"/>
                <w:b/>
                <w:bCs/>
                <w:kern w:val="0"/>
                <w:sz w:val="16"/>
                <w:szCs w:val="16"/>
                <w:lang w:eastAsia="de-CH"/>
                <w14:ligatures w14:val="none"/>
              </w:rPr>
            </w:pPr>
            <w:r w:rsidRPr="0060588A">
              <w:rPr>
                <w:b/>
                <w:color w:val="000000"/>
                <w:sz w:val="16"/>
              </w:rPr>
              <w:t xml:space="preserve">Temi inerenti </w:t>
            </w:r>
            <w:proofErr w:type="gramStart"/>
            <w:r w:rsidRPr="0060588A">
              <w:rPr>
                <w:b/>
                <w:color w:val="000000"/>
                <w:sz w:val="16"/>
              </w:rPr>
              <w:t>la</w:t>
            </w:r>
            <w:proofErr w:type="gramEnd"/>
            <w:r w:rsidRPr="0060588A">
              <w:rPr>
                <w:b/>
                <w:color w:val="000000"/>
                <w:sz w:val="16"/>
              </w:rPr>
              <w:t xml:space="preserve"> prevenzione per la formazione/addestramento, istruzione e sorveglianza</w:t>
            </w:r>
          </w:p>
        </w:tc>
        <w:tc>
          <w:tcPr>
            <w:tcW w:w="8192" w:type="dxa"/>
            <w:gridSpan w:val="10"/>
            <w:tcBorders>
              <w:top w:val="single" w:sz="4" w:space="0" w:color="auto"/>
              <w:left w:val="single" w:sz="18" w:space="0" w:color="auto"/>
              <w:bottom w:val="nil"/>
              <w:right w:val="single" w:sz="18" w:space="0" w:color="auto"/>
            </w:tcBorders>
            <w:shd w:val="clear" w:color="auto" w:fill="D9D9D9"/>
            <w:vAlign w:val="center"/>
          </w:tcPr>
          <w:p w14:paraId="00946517" w14:textId="41212D97" w:rsidR="002A3E4D" w:rsidRPr="0060588A" w:rsidRDefault="00203F51" w:rsidP="00AE59DA">
            <w:pPr>
              <w:autoSpaceDE w:val="0"/>
              <w:autoSpaceDN w:val="0"/>
              <w:adjustRightInd w:val="0"/>
              <w:spacing w:before="16" w:after="16" w:line="30" w:lineRule="atLeast"/>
              <w:contextualSpacing/>
              <w:jc w:val="center"/>
              <w:rPr>
                <w:rFonts w:eastAsia="Century Gothic" w:cs="Arial"/>
                <w:b/>
                <w:kern w:val="0"/>
                <w:sz w:val="16"/>
                <w:szCs w:val="16"/>
                <w:lang w:eastAsia="de-CH"/>
                <w14:ligatures w14:val="none"/>
              </w:rPr>
            </w:pPr>
            <w:r w:rsidRPr="0060588A">
              <w:rPr>
                <w:b/>
                <w:color w:val="000000"/>
                <w:sz w:val="16"/>
              </w:rPr>
              <w:t>Misure di accompagnamento fornite da specialisti dell’azienda</w:t>
            </w:r>
          </w:p>
        </w:tc>
      </w:tr>
      <w:tr w:rsidR="002A3E4D" w:rsidRPr="0060588A" w14:paraId="79CBD046" w14:textId="77777777" w:rsidTr="00AE59DA">
        <w:trPr>
          <w:trHeight w:val="541"/>
        </w:trPr>
        <w:tc>
          <w:tcPr>
            <w:tcW w:w="1735" w:type="dxa"/>
            <w:vMerge/>
            <w:tcBorders>
              <w:left w:val="single" w:sz="18" w:space="0" w:color="auto"/>
              <w:right w:val="single" w:sz="4" w:space="0" w:color="000000"/>
            </w:tcBorders>
          </w:tcPr>
          <w:p w14:paraId="33E737B1"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126" w:type="dxa"/>
            <w:gridSpan w:val="2"/>
            <w:vMerge/>
            <w:tcBorders>
              <w:top w:val="nil"/>
              <w:left w:val="single" w:sz="4" w:space="0" w:color="000000"/>
              <w:bottom w:val="nil"/>
              <w:right w:val="single" w:sz="4" w:space="0" w:color="000000"/>
            </w:tcBorders>
          </w:tcPr>
          <w:p w14:paraId="485047BC"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3190" w:type="dxa"/>
            <w:vMerge/>
            <w:tcBorders>
              <w:left w:val="single" w:sz="4" w:space="0" w:color="000000"/>
              <w:right w:val="single" w:sz="18" w:space="0" w:color="auto"/>
            </w:tcBorders>
          </w:tcPr>
          <w:p w14:paraId="4ADCC73F"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041" w:type="dxa"/>
            <w:gridSpan w:val="3"/>
            <w:tcBorders>
              <w:top w:val="nil"/>
              <w:left w:val="single" w:sz="18" w:space="0" w:color="auto"/>
              <w:bottom w:val="single" w:sz="4" w:space="0" w:color="auto"/>
              <w:right w:val="single" w:sz="4" w:space="0" w:color="auto"/>
            </w:tcBorders>
            <w:shd w:val="clear" w:color="auto" w:fill="D9D9D9"/>
          </w:tcPr>
          <w:p w14:paraId="12D48E76" w14:textId="5B04863C" w:rsidR="002A3E4D" w:rsidRPr="0060588A" w:rsidRDefault="008D2DB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Istruzione/formazione delle persone in formazione</w:t>
            </w:r>
          </w:p>
        </w:tc>
        <w:tc>
          <w:tcPr>
            <w:tcW w:w="1134" w:type="dxa"/>
            <w:tcBorders>
              <w:top w:val="nil"/>
              <w:left w:val="single" w:sz="4" w:space="0" w:color="auto"/>
              <w:bottom w:val="single" w:sz="4" w:space="0" w:color="auto"/>
              <w:right w:val="single" w:sz="4" w:space="0" w:color="auto"/>
            </w:tcBorders>
            <w:shd w:val="clear" w:color="auto" w:fill="D9D9D9"/>
          </w:tcPr>
          <w:p w14:paraId="7F69FEC9" w14:textId="6F5FEB54" w:rsidR="002A3E4D" w:rsidRPr="0060588A" w:rsidRDefault="0046201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 delle persone in formazione</w:t>
            </w:r>
          </w:p>
        </w:tc>
        <w:tc>
          <w:tcPr>
            <w:tcW w:w="2041" w:type="dxa"/>
            <w:gridSpan w:val="3"/>
            <w:tcBorders>
              <w:top w:val="nil"/>
              <w:left w:val="single" w:sz="4" w:space="0" w:color="auto"/>
              <w:bottom w:val="single" w:sz="4" w:space="0" w:color="auto"/>
              <w:right w:val="single" w:sz="4" w:space="0" w:color="auto"/>
            </w:tcBorders>
            <w:shd w:val="clear" w:color="auto" w:fill="D9D9D9"/>
          </w:tcPr>
          <w:p w14:paraId="20604E85" w14:textId="0982BF2E" w:rsidR="002A3E4D" w:rsidRPr="0060588A" w:rsidRDefault="00997822" w:rsidP="00AE59DA">
            <w:pPr>
              <w:spacing w:before="16" w:after="16" w:line="30" w:lineRule="atLeast"/>
              <w:rPr>
                <w:rFonts w:eastAsia="Century Gothic" w:cs="Arial"/>
                <w:bCs/>
                <w:kern w:val="0"/>
                <w:sz w:val="16"/>
                <w:szCs w:val="16"/>
                <w:lang w:eastAsia="de-CH"/>
                <w14:ligatures w14:val="none"/>
              </w:rPr>
            </w:pPr>
            <w:r w:rsidRPr="0060588A">
              <w:rPr>
                <w:color w:val="000000"/>
                <w:sz w:val="16"/>
              </w:rPr>
              <w:t>Sorveglianza delle</w:t>
            </w:r>
            <w:r w:rsidRPr="0060588A">
              <w:rPr>
                <w:rFonts w:eastAsia="Century Gothic" w:cs="Arial"/>
                <w:color w:val="000000"/>
                <w:sz w:val="16"/>
                <w:szCs w:val="16"/>
              </w:rPr>
              <w:br/>
            </w:r>
            <w:r w:rsidRPr="0060588A">
              <w:rPr>
                <w:color w:val="000000"/>
                <w:sz w:val="16"/>
              </w:rPr>
              <w:t>persone in formazione</w:t>
            </w:r>
          </w:p>
        </w:tc>
        <w:tc>
          <w:tcPr>
            <w:tcW w:w="2976" w:type="dxa"/>
            <w:gridSpan w:val="3"/>
            <w:tcBorders>
              <w:top w:val="nil"/>
              <w:left w:val="single" w:sz="4" w:space="0" w:color="auto"/>
              <w:bottom w:val="single" w:sz="4" w:space="0" w:color="auto"/>
              <w:right w:val="single" w:sz="18" w:space="0" w:color="auto"/>
            </w:tcBorders>
            <w:shd w:val="clear" w:color="auto" w:fill="auto"/>
          </w:tcPr>
          <w:p w14:paraId="75BCA1C7" w14:textId="77777777" w:rsidR="00FD7303" w:rsidRPr="0060588A" w:rsidRDefault="00FD7303" w:rsidP="000C5E70">
            <w:pPr>
              <w:rPr>
                <w:rFonts w:ascii="Arial" w:eastAsia="Century Gothic" w:hAnsi="Arial" w:cs="Arial"/>
                <w:bCs/>
                <w:kern w:val="0"/>
                <w:sz w:val="16"/>
                <w:szCs w:val="16"/>
                <w:lang w:eastAsia="de-CH"/>
                <w14:ligatures w14:val="none"/>
              </w:rPr>
            </w:pPr>
            <w:r w:rsidRPr="0060588A">
              <w:rPr>
                <w:rFonts w:ascii="Arial" w:eastAsia="Century Gothic" w:hAnsi="Arial" w:cs="Arial"/>
                <w:bCs/>
                <w:kern w:val="0"/>
                <w:sz w:val="16"/>
                <w:szCs w:val="16"/>
                <w:lang w:eastAsia="de-CH"/>
                <w14:ligatures w14:val="none"/>
              </w:rPr>
              <w:t>Prova di implementazione, documentazione e verifica</w:t>
            </w:r>
          </w:p>
          <w:p w14:paraId="096EC6C3" w14:textId="77777777" w:rsidR="002A3E4D" w:rsidRPr="0060588A" w:rsidRDefault="002A3E4D" w:rsidP="00AE59DA">
            <w:pPr>
              <w:spacing w:before="16" w:after="16" w:line="30" w:lineRule="atLeast"/>
              <w:rPr>
                <w:rFonts w:eastAsia="Century Gothic" w:cs="Arial"/>
                <w:bCs/>
                <w:kern w:val="0"/>
                <w:sz w:val="16"/>
                <w:szCs w:val="16"/>
                <w:lang w:eastAsia="de-CH"/>
                <w14:ligatures w14:val="none"/>
              </w:rPr>
            </w:pPr>
          </w:p>
        </w:tc>
      </w:tr>
      <w:tr w:rsidR="002A3E4D" w:rsidRPr="0060588A" w14:paraId="73D04FE6" w14:textId="77777777" w:rsidTr="00AE59DA">
        <w:trPr>
          <w:trHeight w:val="64"/>
        </w:trPr>
        <w:tc>
          <w:tcPr>
            <w:tcW w:w="1735" w:type="dxa"/>
            <w:vMerge/>
            <w:tcBorders>
              <w:left w:val="single" w:sz="18" w:space="0" w:color="auto"/>
              <w:right w:val="single" w:sz="4" w:space="0" w:color="000000"/>
            </w:tcBorders>
          </w:tcPr>
          <w:p w14:paraId="1B01F86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tcBorders>
              <w:top w:val="nil"/>
              <w:left w:val="single" w:sz="4" w:space="0" w:color="000000"/>
              <w:bottom w:val="single" w:sz="12" w:space="0" w:color="000000"/>
              <w:right w:val="single" w:sz="2" w:space="0" w:color="000000"/>
            </w:tcBorders>
            <w:shd w:val="clear" w:color="auto" w:fill="D9D9D9"/>
          </w:tcPr>
          <w:p w14:paraId="35A45620"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tcBorders>
              <w:top w:val="nil"/>
              <w:left w:val="single" w:sz="2" w:space="0" w:color="000000"/>
              <w:bottom w:val="single" w:sz="12" w:space="0" w:color="000000"/>
              <w:right w:val="single" w:sz="4" w:space="0" w:color="000000"/>
            </w:tcBorders>
            <w:shd w:val="clear" w:color="auto" w:fill="D9D9D9"/>
          </w:tcPr>
          <w:p w14:paraId="7C88CC02" w14:textId="7AF133A1" w:rsidR="002A3E4D" w:rsidRPr="0060588A" w:rsidRDefault="00E001B6" w:rsidP="00AE59DA">
            <w:pPr>
              <w:autoSpaceDE w:val="0"/>
              <w:autoSpaceDN w:val="0"/>
              <w:adjustRightInd w:val="0"/>
              <w:spacing w:before="16" w:after="16" w:line="30" w:lineRule="atLeast"/>
              <w:contextualSpacing/>
              <w:rPr>
                <w:rFonts w:eastAsia="Century Gothic" w:cs="Arial"/>
                <w:b/>
                <w:kern w:val="0"/>
                <w:sz w:val="12"/>
                <w:szCs w:val="16"/>
                <w:lang w:eastAsia="de-CH"/>
                <w14:ligatures w14:val="none"/>
              </w:rPr>
            </w:pPr>
            <w:r w:rsidRPr="0060588A">
              <w:rPr>
                <w:rFonts w:eastAsia="Century Gothic" w:cs="Arial"/>
                <w:b/>
                <w:kern w:val="0"/>
                <w:sz w:val="12"/>
                <w:szCs w:val="16"/>
                <w:lang w:eastAsia="de-CH"/>
                <w14:ligatures w14:val="none"/>
              </w:rPr>
              <w:t>Cifra/e</w:t>
            </w:r>
          </w:p>
        </w:tc>
        <w:tc>
          <w:tcPr>
            <w:tcW w:w="3190" w:type="dxa"/>
            <w:vMerge/>
            <w:tcBorders>
              <w:left w:val="single" w:sz="4" w:space="0" w:color="000000"/>
              <w:right w:val="single" w:sz="18" w:space="0" w:color="auto"/>
            </w:tcBorders>
          </w:tcPr>
          <w:p w14:paraId="2707666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680" w:type="dxa"/>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61EF889A" w14:textId="11A2B15B" w:rsidR="002A3E4D" w:rsidRPr="0060588A" w:rsidRDefault="007020B2"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D587554" w14:textId="68B44C33" w:rsidR="002A3E4D" w:rsidRPr="0060588A" w:rsidRDefault="00297439"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0599FB40" w14:textId="2F2902D7" w:rsidR="002A3E4D" w:rsidRPr="0060588A" w:rsidRDefault="004542DD"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scuola professionale</w:t>
            </w:r>
          </w:p>
        </w:tc>
        <w:tc>
          <w:tcPr>
            <w:tcW w:w="1134" w:type="dxa"/>
            <w:tcBorders>
              <w:top w:val="single" w:sz="4" w:space="0" w:color="auto"/>
              <w:left w:val="single" w:sz="4" w:space="0" w:color="auto"/>
              <w:bottom w:val="single" w:sz="12" w:space="0" w:color="auto"/>
              <w:right w:val="single" w:sz="4" w:space="0" w:color="auto"/>
            </w:tcBorders>
          </w:tcPr>
          <w:p w14:paraId="7F4870A8"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916D5E5" w14:textId="2F2599E3" w:rsidR="002A3E4D" w:rsidRPr="0060588A" w:rsidRDefault="0000606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Continua</w:t>
            </w: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C186538" w14:textId="248AC189" w:rsidR="002A3E4D" w:rsidRPr="0060588A" w:rsidRDefault="00A6277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Frequente</w:t>
            </w:r>
          </w:p>
        </w:tc>
        <w:tc>
          <w:tcPr>
            <w:tcW w:w="681" w:type="dxa"/>
            <w:tcBorders>
              <w:top w:val="single" w:sz="4" w:space="0" w:color="auto"/>
              <w:left w:val="single" w:sz="4" w:space="0" w:color="auto"/>
              <w:bottom w:val="single" w:sz="12" w:space="0" w:color="auto"/>
              <w:right w:val="single" w:sz="4" w:space="0" w:color="auto"/>
            </w:tcBorders>
            <w:shd w:val="clear" w:color="auto" w:fill="D9D9D9"/>
          </w:tcPr>
          <w:p w14:paraId="6EEFE391" w14:textId="4F39C5E6"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Occasionale</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4C44EFF6" w14:textId="655EF750"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Introduzione (Data</w:t>
            </w:r>
            <w:r w:rsidR="00C01E6A" w:rsidRPr="0060588A">
              <w:rPr>
                <w:rFonts w:ascii="Arial" w:eastAsia="Century Gothic" w:hAnsi="Arial" w:cs="Arial"/>
                <w:bCs/>
                <w:kern w:val="0"/>
                <w:sz w:val="12"/>
                <w:szCs w:val="16"/>
                <w:lang w:eastAsia="de-CH"/>
                <w14:ligatures w14:val="none"/>
              </w:rPr>
              <w:t>/</w:t>
            </w:r>
            <w:r w:rsidRPr="0060588A">
              <w:rPr>
                <w:rFonts w:ascii="Arial" w:eastAsia="Century Gothic" w:hAnsi="Arial" w:cs="Arial"/>
                <w:bCs/>
                <w:kern w:val="0"/>
                <w:sz w:val="12"/>
                <w:szCs w:val="16"/>
                <w:lang w:eastAsia="de-CH"/>
                <w14:ligatures w14:val="none"/>
              </w:rPr>
              <w:t>visto)</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785C8FFE" w14:textId="77777777" w:rsidR="001F409C" w:rsidRPr="0060588A" w:rsidRDefault="001F409C" w:rsidP="00254404">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Entrata</w:t>
            </w:r>
          </w:p>
          <w:p w14:paraId="7376B538" w14:textId="120CF7DD"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404BB21" w14:textId="77777777" w:rsidR="001F409C" w:rsidRPr="0060588A" w:rsidRDefault="001F409C" w:rsidP="00DC22EA">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Recensione</w:t>
            </w:r>
          </w:p>
          <w:p w14:paraId="37EF5658" w14:textId="2015227B"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(Data/Visto)</w:t>
            </w:r>
          </w:p>
        </w:tc>
      </w:tr>
      <w:tr w:rsidR="00170E2A" w:rsidRPr="0060588A" w14:paraId="751AC47A" w14:textId="77777777" w:rsidTr="00844458">
        <w:trPr>
          <w:trHeight w:val="591"/>
        </w:trPr>
        <w:tc>
          <w:tcPr>
            <w:tcW w:w="1735" w:type="dxa"/>
            <w:vMerge w:val="restart"/>
            <w:tcBorders>
              <w:top w:val="single" w:sz="12" w:space="0" w:color="000000"/>
              <w:left w:val="single" w:sz="18" w:space="0" w:color="000000"/>
              <w:right w:val="single" w:sz="2" w:space="0" w:color="000000"/>
            </w:tcBorders>
            <w:shd w:val="clear" w:color="auto" w:fill="auto"/>
          </w:tcPr>
          <w:p w14:paraId="199613E8" w14:textId="147396A0" w:rsidR="00170E2A" w:rsidRPr="0060588A" w:rsidRDefault="00170E2A" w:rsidP="00170E2A">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color w:val="000000"/>
                <w:sz w:val="16"/>
              </w:rPr>
              <w:t>Lavori in quota</w:t>
            </w:r>
          </w:p>
        </w:tc>
        <w:tc>
          <w:tcPr>
            <w:tcW w:w="1418" w:type="dxa"/>
            <w:vMerge w:val="restart"/>
            <w:tcBorders>
              <w:top w:val="single" w:sz="12" w:space="0" w:color="000000"/>
              <w:left w:val="single" w:sz="2" w:space="0" w:color="000000"/>
              <w:right w:val="single" w:sz="2" w:space="0" w:color="000000"/>
            </w:tcBorders>
            <w:shd w:val="clear" w:color="auto" w:fill="FFFFFF"/>
          </w:tcPr>
          <w:p w14:paraId="2D866DBE" w14:textId="3AF93E35" w:rsidR="00170E2A" w:rsidRPr="0060588A" w:rsidRDefault="00170E2A" w:rsidP="00170E2A">
            <w:pPr>
              <w:spacing w:before="16" w:after="16" w:line="30" w:lineRule="atLeast"/>
              <w:ind w:left="5"/>
              <w:rPr>
                <w:rFonts w:eastAsia="Century Gothic" w:cs="Arial"/>
                <w:kern w:val="0"/>
                <w:sz w:val="16"/>
                <w:szCs w:val="16"/>
                <w:lang w:eastAsia="de-CH"/>
                <w14:ligatures w14:val="none"/>
              </w:rPr>
            </w:pPr>
            <w:r w:rsidRPr="002F6FBE">
              <w:rPr>
                <w:rFonts w:cs="Arial"/>
                <w:sz w:val="16"/>
              </w:rPr>
              <w:t xml:space="preserve">Pericolo di caduta </w:t>
            </w:r>
          </w:p>
        </w:tc>
        <w:tc>
          <w:tcPr>
            <w:tcW w:w="708" w:type="dxa"/>
            <w:vMerge w:val="restart"/>
            <w:tcBorders>
              <w:top w:val="single" w:sz="12" w:space="0" w:color="000000"/>
              <w:left w:val="single" w:sz="2" w:space="0" w:color="000000"/>
              <w:right w:val="single" w:sz="2" w:space="0" w:color="000000"/>
            </w:tcBorders>
            <w:shd w:val="clear" w:color="auto" w:fill="FFFFFF"/>
          </w:tcPr>
          <w:p w14:paraId="1AB371D5" w14:textId="77777777" w:rsidR="00170E2A" w:rsidRPr="002F6FBE" w:rsidRDefault="00170E2A" w:rsidP="00170E2A">
            <w:pPr>
              <w:autoSpaceDE w:val="0"/>
              <w:autoSpaceDN w:val="0"/>
              <w:adjustRightInd w:val="0"/>
              <w:spacing w:beforeLines="20" w:before="48" w:afterLines="20" w:after="48"/>
              <w:contextualSpacing/>
              <w:rPr>
                <w:rFonts w:eastAsia="Century Gothic" w:cs="Arial"/>
                <w:color w:val="000000"/>
                <w:sz w:val="16"/>
                <w:szCs w:val="16"/>
              </w:rPr>
            </w:pPr>
          </w:p>
          <w:p w14:paraId="7122BA03" w14:textId="77777777" w:rsidR="00170E2A" w:rsidRPr="002F6FBE" w:rsidRDefault="00170E2A" w:rsidP="00170E2A">
            <w:pPr>
              <w:autoSpaceDE w:val="0"/>
              <w:autoSpaceDN w:val="0"/>
              <w:adjustRightInd w:val="0"/>
              <w:spacing w:beforeLines="20" w:before="48" w:afterLines="20" w:after="48"/>
              <w:contextualSpacing/>
              <w:rPr>
                <w:rFonts w:cs="Arial"/>
                <w:color w:val="000000"/>
                <w:sz w:val="16"/>
              </w:rPr>
            </w:pPr>
            <w:r w:rsidRPr="002F6FBE">
              <w:rPr>
                <w:rFonts w:cs="Arial"/>
                <w:color w:val="000000"/>
                <w:sz w:val="16"/>
              </w:rPr>
              <w:t>10a</w:t>
            </w:r>
          </w:p>
          <w:p w14:paraId="6C0AE753" w14:textId="5C4709C9" w:rsidR="00170E2A" w:rsidRPr="0060588A" w:rsidRDefault="00170E2A" w:rsidP="00170E2A">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eastAsia="Century Gothic" w:cs="Arial"/>
                <w:color w:val="000000"/>
                <w:sz w:val="16"/>
                <w:szCs w:val="16"/>
              </w:rPr>
              <w:t>10c</w:t>
            </w:r>
          </w:p>
        </w:tc>
        <w:tc>
          <w:tcPr>
            <w:tcW w:w="3190" w:type="dxa"/>
            <w:vMerge w:val="restart"/>
            <w:tcBorders>
              <w:top w:val="single" w:sz="12" w:space="0" w:color="000000"/>
              <w:left w:val="single" w:sz="2" w:space="0" w:color="000000"/>
              <w:right w:val="single" w:sz="18" w:space="0" w:color="auto"/>
            </w:tcBorders>
            <w:shd w:val="clear" w:color="auto" w:fill="auto"/>
          </w:tcPr>
          <w:p w14:paraId="7AF8C511" w14:textId="77777777" w:rsidR="00170E2A" w:rsidRPr="002F6FBE" w:rsidRDefault="00170E2A" w:rsidP="00170E2A">
            <w:pPr>
              <w:spacing w:beforeLines="20" w:before="48" w:afterLines="20" w:after="48"/>
              <w:rPr>
                <w:rFonts w:eastAsia="Century Gothic" w:cs="Arial"/>
                <w:color w:val="000000"/>
                <w:sz w:val="16"/>
                <w:szCs w:val="16"/>
              </w:rPr>
            </w:pPr>
            <w:r w:rsidRPr="002F6FBE">
              <w:rPr>
                <w:rFonts w:cs="Arial"/>
                <w:color w:val="000000"/>
                <w:sz w:val="16"/>
              </w:rPr>
              <w:t xml:space="preserve">Utilizzo corretto dei DPI contro la caduta </w:t>
            </w:r>
          </w:p>
          <w:p w14:paraId="34AD241F" w14:textId="77777777" w:rsidR="00170E2A" w:rsidRPr="002F6FBE" w:rsidRDefault="00170E2A" w:rsidP="00170E2A">
            <w:pPr>
              <w:pStyle w:val="Listenabsatz"/>
              <w:numPr>
                <w:ilvl w:val="0"/>
                <w:numId w:val="3"/>
              </w:numPr>
              <w:spacing w:beforeLines="20" w:before="48" w:afterLines="20" w:after="48"/>
              <w:ind w:left="147" w:hanging="147"/>
              <w:rPr>
                <w:rStyle w:val="Hyperlink"/>
                <w:rFonts w:eastAsia="Century Gothic" w:cs="Arial"/>
                <w:color w:val="000000"/>
                <w:sz w:val="16"/>
                <w:szCs w:val="16"/>
              </w:rPr>
            </w:pPr>
            <w:r w:rsidRPr="002F6FBE">
              <w:rPr>
                <w:rFonts w:cs="Arial"/>
                <w:color w:val="000000"/>
                <w:sz w:val="16"/>
              </w:rPr>
              <w:t xml:space="preserve">Formazione secondo </w:t>
            </w:r>
            <w:hyperlink r:id="rId27" w:history="1">
              <w:r w:rsidRPr="002F6FBE">
                <w:rPr>
                  <w:rStyle w:val="Hyperlink"/>
                  <w:rFonts w:eastAsia="Century Gothic" w:cs="Arial"/>
                  <w:sz w:val="16"/>
                  <w:szCs w:val="16"/>
                </w:rPr>
                <w:t>www.absturzrisiko.ch</w:t>
              </w:r>
            </w:hyperlink>
          </w:p>
          <w:p w14:paraId="714F9858" w14:textId="77777777" w:rsidR="00170E2A" w:rsidRPr="002F6FBE" w:rsidRDefault="00170E2A" w:rsidP="00170E2A">
            <w:pPr>
              <w:pStyle w:val="Listenabsatz"/>
              <w:numPr>
                <w:ilvl w:val="0"/>
                <w:numId w:val="3"/>
              </w:numPr>
              <w:spacing w:beforeLines="20" w:before="48" w:afterLines="20" w:after="48"/>
              <w:ind w:left="147" w:hanging="147"/>
              <w:rPr>
                <w:rFonts w:eastAsia="Century Gothic" w:cs="Arial"/>
                <w:color w:val="000000"/>
                <w:sz w:val="16"/>
                <w:szCs w:val="16"/>
              </w:rPr>
            </w:pPr>
            <w:r w:rsidRPr="002F6FBE">
              <w:rPr>
                <w:rFonts w:eastAsia="Century Gothic" w:cs="Arial"/>
                <w:color w:val="000000"/>
                <w:sz w:val="16"/>
                <w:szCs w:val="16"/>
              </w:rPr>
              <w:t>Suva 84044 Opuscolo "Otto regole fondamentali per chi lavora con i DPI anticaduta"</w:t>
            </w:r>
          </w:p>
          <w:p w14:paraId="45F2E807" w14:textId="15945511" w:rsidR="00170E2A" w:rsidRPr="0060588A" w:rsidRDefault="00170E2A" w:rsidP="00170E2A">
            <w:pPr>
              <w:numPr>
                <w:ilvl w:val="0"/>
                <w:numId w:val="3"/>
              </w:numPr>
              <w:spacing w:before="16" w:after="16" w:line="30" w:lineRule="atLeast"/>
              <w:ind w:left="147" w:hanging="147"/>
              <w:contextualSpacing/>
              <w:rPr>
                <w:rFonts w:eastAsia="Century Gothic" w:cs="Arial"/>
                <w:kern w:val="0"/>
                <w:sz w:val="16"/>
                <w:szCs w:val="16"/>
                <w:lang w:eastAsia="de-CH"/>
                <w14:ligatures w14:val="none"/>
              </w:rPr>
            </w:pPr>
            <w:r w:rsidRPr="002F6FBE">
              <w:rPr>
                <w:rFonts w:eastAsia="Century Gothic" w:cs="Arial"/>
                <w:color w:val="000000"/>
                <w:sz w:val="16"/>
                <w:szCs w:val="16"/>
              </w:rPr>
              <w:t>Suva 88816 Aiuto all'istruzione per Suva 84044</w:t>
            </w:r>
          </w:p>
        </w:tc>
        <w:tc>
          <w:tcPr>
            <w:tcW w:w="680" w:type="dxa"/>
            <w:vMerge w:val="restart"/>
            <w:tcBorders>
              <w:top w:val="single" w:sz="12" w:space="0" w:color="auto"/>
              <w:left w:val="single" w:sz="18" w:space="0" w:color="auto"/>
              <w:bottom w:val="single" w:sz="4" w:space="0" w:color="auto"/>
              <w:right w:val="single" w:sz="4" w:space="0" w:color="auto"/>
            </w:tcBorders>
            <w:shd w:val="clear" w:color="auto" w:fill="auto"/>
          </w:tcPr>
          <w:p w14:paraId="12BC33B4" w14:textId="14F3594E"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59184E17" w14:textId="15B64745"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1478B00F" w14:textId="77BE2D8F"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1134" w:type="dxa"/>
            <w:vMerge w:val="restart"/>
            <w:tcBorders>
              <w:top w:val="single" w:sz="12" w:space="0" w:color="auto"/>
              <w:left w:val="single" w:sz="4" w:space="0" w:color="auto"/>
              <w:bottom w:val="single" w:sz="4" w:space="0" w:color="auto"/>
              <w:right w:val="single" w:sz="4" w:space="0" w:color="auto"/>
            </w:tcBorders>
            <w:shd w:val="clear" w:color="auto" w:fill="auto"/>
          </w:tcPr>
          <w:p w14:paraId="7506F1E8" w14:textId="0FD5078A" w:rsidR="00170E2A" w:rsidRPr="0060588A" w:rsidRDefault="00170E2A" w:rsidP="00170E2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Istruzioni in loco, se possibile solo dopo aver frequentato CIA1</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7A8F051B" w14:textId="77777777" w:rsidR="00170E2A" w:rsidRPr="002F6FBE" w:rsidRDefault="00170E2A" w:rsidP="00170E2A">
            <w:pPr>
              <w:spacing w:beforeLines="20" w:before="48" w:afterLines="20" w:after="48" w:line="192" w:lineRule="auto"/>
              <w:jc w:val="center"/>
              <w:rPr>
                <w:rFonts w:eastAsia="Century Gothic" w:cs="Arial"/>
                <w:color w:val="000000"/>
                <w:sz w:val="16"/>
                <w:szCs w:val="16"/>
              </w:rPr>
            </w:pPr>
            <w:r w:rsidRPr="002F6FBE">
              <w:rPr>
                <w:rFonts w:cs="Arial"/>
                <w:color w:val="000000"/>
                <w:sz w:val="16"/>
              </w:rPr>
              <w:t>1°-2° a.a.</w:t>
            </w:r>
          </w:p>
          <w:p w14:paraId="649B6C3D" w14:textId="77777777"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39943A86" w14:textId="77777777"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069602C5" w14:textId="77777777"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27117958"/>
              <w:date>
                <w:dateFormat w:val="dd.MM.yyyy"/>
                <w:lid w:val="de-CH"/>
                <w:storeMappedDataAs w:val="dateTime"/>
                <w:calendar w:val="gregorian"/>
              </w:date>
            </w:sdtPr>
            <w:sdtEndPr/>
            <w:sdtContent>
              <w:p w14:paraId="7F67186F" w14:textId="77777777" w:rsidR="00170E2A" w:rsidRPr="0060588A" w:rsidRDefault="00170E2A" w:rsidP="00170E2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8788F05" w14:textId="77777777" w:rsidR="00170E2A" w:rsidRPr="0060588A" w:rsidRDefault="00170E2A" w:rsidP="00170E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4138C48" w14:textId="77777777" w:rsidR="00170E2A" w:rsidRPr="0060588A" w:rsidRDefault="00170E2A" w:rsidP="00170E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F97B59" w14:textId="77777777"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69588620"/>
              <w:date>
                <w:dateFormat w:val="dd.MM.yyyy"/>
                <w:lid w:val="de-CH"/>
                <w:storeMappedDataAs w:val="dateTime"/>
                <w:calendar w:val="gregorian"/>
              </w:date>
            </w:sdtPr>
            <w:sdtEndPr/>
            <w:sdtContent>
              <w:p w14:paraId="00ECA814" w14:textId="77777777" w:rsidR="00170E2A" w:rsidRPr="0060588A" w:rsidRDefault="00170E2A" w:rsidP="00170E2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9FDF354" w14:textId="188FD63C" w:rsidR="00170E2A" w:rsidRPr="0060588A" w:rsidRDefault="00170E2A" w:rsidP="00170E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6CA9DE" w14:textId="77777777" w:rsidR="00170E2A" w:rsidRPr="0060588A" w:rsidRDefault="00170E2A" w:rsidP="00170E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9BD8703" w14:textId="77777777" w:rsidR="00170E2A" w:rsidRPr="0060588A" w:rsidRDefault="00170E2A" w:rsidP="00170E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6F13E01" w14:textId="77777777"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12"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0052300"/>
              <w:date>
                <w:dateFormat w:val="dd.MM.yyyy"/>
                <w:lid w:val="de-CH"/>
                <w:storeMappedDataAs w:val="dateTime"/>
                <w:calendar w:val="gregorian"/>
              </w:date>
            </w:sdtPr>
            <w:sdtEndPr/>
            <w:sdtContent>
              <w:p w14:paraId="0B0590B5" w14:textId="77777777" w:rsidR="00170E2A" w:rsidRPr="0060588A" w:rsidRDefault="00170E2A" w:rsidP="00170E2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19B7D17" w14:textId="77777777" w:rsidR="00170E2A" w:rsidRPr="0060588A" w:rsidRDefault="00170E2A" w:rsidP="00170E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B9A1C5" w14:textId="77777777" w:rsidTr="00AE59DA">
        <w:trPr>
          <w:trHeight w:val="696"/>
        </w:trPr>
        <w:tc>
          <w:tcPr>
            <w:tcW w:w="1735" w:type="dxa"/>
            <w:vMerge/>
            <w:tcBorders>
              <w:left w:val="single" w:sz="18" w:space="0" w:color="000000"/>
              <w:right w:val="single" w:sz="2" w:space="0" w:color="000000"/>
            </w:tcBorders>
            <w:shd w:val="clear" w:color="auto" w:fill="auto"/>
          </w:tcPr>
          <w:p w14:paraId="1EF07688"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9FFFCC7"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C9108B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307B3E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98CE4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D3193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20447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94954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3E6BAF"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B60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77A63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D3A974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BC942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28930920"/>
              <w:date>
                <w:dateFormat w:val="dd.MM.yyyy"/>
                <w:lid w:val="de-CH"/>
                <w:storeMappedDataAs w:val="dateTime"/>
                <w:calendar w:val="gregorian"/>
              </w:date>
            </w:sdtPr>
            <w:sdtEndPr/>
            <w:sdtContent>
              <w:p w14:paraId="478C4102"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29554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47422BDA" w14:textId="77777777" w:rsidTr="00844458">
        <w:trPr>
          <w:trHeight w:val="547"/>
        </w:trPr>
        <w:tc>
          <w:tcPr>
            <w:tcW w:w="1735" w:type="dxa"/>
            <w:vMerge/>
            <w:tcBorders>
              <w:left w:val="single" w:sz="18" w:space="0" w:color="000000"/>
              <w:bottom w:val="nil"/>
              <w:right w:val="single" w:sz="2" w:space="0" w:color="000000"/>
            </w:tcBorders>
            <w:shd w:val="clear" w:color="auto" w:fill="auto"/>
          </w:tcPr>
          <w:p w14:paraId="447FCAA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nil"/>
              <w:right w:val="single" w:sz="2" w:space="0" w:color="000000"/>
            </w:tcBorders>
            <w:shd w:val="clear" w:color="auto" w:fill="FFFFFF"/>
          </w:tcPr>
          <w:p w14:paraId="758E12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nil"/>
              <w:right w:val="single" w:sz="2" w:space="0" w:color="000000"/>
            </w:tcBorders>
            <w:shd w:val="clear" w:color="auto" w:fill="FFFFFF"/>
          </w:tcPr>
          <w:p w14:paraId="66595A71"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0CEF899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C7DB52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D9B70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3629C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EE432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9363C0"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6666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E8203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CBB5E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B1943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30217937"/>
              <w:date>
                <w:dateFormat w:val="dd.MM.yyyy"/>
                <w:lid w:val="de-CH"/>
                <w:storeMappedDataAs w:val="dateTime"/>
                <w:calendar w:val="gregorian"/>
              </w:date>
            </w:sdtPr>
            <w:sdtEndPr/>
            <w:sdtContent>
              <w:p w14:paraId="61D04794"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1EE8A7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AE287C" w:rsidRPr="0060588A" w14:paraId="1DA7D1E9" w14:textId="77777777" w:rsidTr="00AE59DA">
        <w:trPr>
          <w:trHeight w:val="784"/>
        </w:trPr>
        <w:tc>
          <w:tcPr>
            <w:tcW w:w="1735" w:type="dxa"/>
            <w:vMerge w:val="restart"/>
            <w:tcBorders>
              <w:top w:val="nil"/>
              <w:left w:val="single" w:sz="18" w:space="0" w:color="000000"/>
              <w:right w:val="single" w:sz="2" w:space="0" w:color="000000"/>
            </w:tcBorders>
            <w:shd w:val="clear" w:color="auto" w:fill="auto"/>
          </w:tcPr>
          <w:p w14:paraId="50992E60" w14:textId="77777777" w:rsidR="00AE287C" w:rsidRPr="0060588A" w:rsidRDefault="00AE287C" w:rsidP="00AE287C">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nil"/>
              <w:left w:val="single" w:sz="2" w:space="0" w:color="000000"/>
              <w:right w:val="single" w:sz="2" w:space="0" w:color="000000"/>
            </w:tcBorders>
            <w:shd w:val="clear" w:color="auto" w:fill="FFFFFF"/>
          </w:tcPr>
          <w:p w14:paraId="1F94ED19" w14:textId="77777777" w:rsidR="00AE287C" w:rsidRPr="0060588A" w:rsidRDefault="00AE287C" w:rsidP="00AE287C">
            <w:pPr>
              <w:spacing w:before="16" w:after="16" w:line="30" w:lineRule="atLeast"/>
              <w:ind w:left="5"/>
              <w:rPr>
                <w:rFonts w:eastAsia="Century Gothic" w:cs="Arial"/>
                <w:kern w:val="0"/>
                <w:sz w:val="16"/>
                <w:szCs w:val="16"/>
                <w:lang w:eastAsia="de-CH"/>
                <w14:ligatures w14:val="none"/>
              </w:rPr>
            </w:pPr>
          </w:p>
        </w:tc>
        <w:tc>
          <w:tcPr>
            <w:tcW w:w="708" w:type="dxa"/>
            <w:vMerge w:val="restart"/>
            <w:tcBorders>
              <w:top w:val="nil"/>
              <w:left w:val="single" w:sz="2" w:space="0" w:color="000000"/>
              <w:right w:val="single" w:sz="2" w:space="0" w:color="000000"/>
            </w:tcBorders>
            <w:shd w:val="clear" w:color="auto" w:fill="FFFFFF"/>
          </w:tcPr>
          <w:p w14:paraId="2F5891DA" w14:textId="77777777" w:rsidR="00AE287C" w:rsidRPr="0060588A" w:rsidRDefault="00AE287C" w:rsidP="00AE287C">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val="restart"/>
            <w:tcBorders>
              <w:top w:val="single" w:sz="2" w:space="0" w:color="000000"/>
              <w:left w:val="single" w:sz="2" w:space="0" w:color="000000"/>
              <w:right w:val="single" w:sz="18" w:space="0" w:color="auto"/>
            </w:tcBorders>
            <w:shd w:val="clear" w:color="auto" w:fill="auto"/>
          </w:tcPr>
          <w:p w14:paraId="76933CF7" w14:textId="77777777" w:rsidR="00AE287C" w:rsidRPr="002F6FBE" w:rsidRDefault="00AE287C" w:rsidP="00AE287C">
            <w:pPr>
              <w:spacing w:beforeLines="20" w:before="48" w:afterLines="20" w:after="48"/>
              <w:rPr>
                <w:rFonts w:eastAsia="Century Gothic" w:cs="Arial"/>
                <w:color w:val="000000"/>
                <w:sz w:val="16"/>
                <w:szCs w:val="16"/>
              </w:rPr>
            </w:pPr>
            <w:r w:rsidRPr="002F6FBE">
              <w:rPr>
                <w:rFonts w:cs="Arial"/>
                <w:color w:val="000000"/>
                <w:sz w:val="16"/>
              </w:rPr>
              <w:t xml:space="preserve">Protezione collettiva  </w:t>
            </w:r>
          </w:p>
          <w:p w14:paraId="0996D807" w14:textId="77777777" w:rsidR="00AE287C" w:rsidRPr="002F6FBE" w:rsidRDefault="00AE287C" w:rsidP="00AE287C">
            <w:pPr>
              <w:pStyle w:val="Listenabsatz"/>
              <w:numPr>
                <w:ilvl w:val="0"/>
                <w:numId w:val="4"/>
              </w:numPr>
              <w:spacing w:beforeLines="20" w:before="48" w:afterLines="20" w:after="48"/>
              <w:ind w:left="147" w:hanging="147"/>
              <w:rPr>
                <w:rFonts w:eastAsia="Century Gothic" w:cs="Arial"/>
                <w:color w:val="000000"/>
                <w:sz w:val="16"/>
                <w:szCs w:val="16"/>
              </w:rPr>
            </w:pPr>
            <w:r w:rsidRPr="002F6FBE">
              <w:rPr>
                <w:rFonts w:cs="Arial"/>
                <w:color w:val="000000"/>
                <w:sz w:val="16"/>
              </w:rPr>
              <w:t>Suva 84041 “Nove regole vitali per chi lavora su tetti e facciate”</w:t>
            </w:r>
          </w:p>
          <w:p w14:paraId="7AEA479A" w14:textId="77777777" w:rsidR="00AE287C" w:rsidRPr="002F6FBE" w:rsidRDefault="00AE287C" w:rsidP="00AE287C">
            <w:pPr>
              <w:pStyle w:val="Listenabsatz"/>
              <w:numPr>
                <w:ilvl w:val="0"/>
                <w:numId w:val="4"/>
              </w:numPr>
              <w:spacing w:beforeLines="20" w:before="48" w:afterLines="20" w:after="48"/>
              <w:ind w:left="147" w:hanging="147"/>
              <w:rPr>
                <w:rFonts w:eastAsia="Century Gothic" w:cs="Arial"/>
                <w:color w:val="000000"/>
                <w:sz w:val="16"/>
                <w:szCs w:val="16"/>
              </w:rPr>
            </w:pPr>
            <w:r w:rsidRPr="002F6FBE">
              <w:rPr>
                <w:rFonts w:eastAsia="Century Gothic" w:cs="Arial"/>
                <w:color w:val="000000"/>
                <w:sz w:val="16"/>
                <w:szCs w:val="16"/>
              </w:rPr>
              <w:t xml:space="preserve">Suva </w:t>
            </w:r>
            <w:r w:rsidRPr="002F6FBE">
              <w:rPr>
                <w:rFonts w:cs="Arial"/>
                <w:color w:val="000000"/>
                <w:sz w:val="16"/>
              </w:rPr>
              <w:t>88815 “Regole vitali per chi lavora su tetti e facciate” (</w:t>
            </w:r>
            <w:r w:rsidRPr="002F6FBE">
              <w:rPr>
                <w:rFonts w:eastAsia="Century Gothic" w:cs="Arial"/>
                <w:color w:val="000000"/>
                <w:sz w:val="16"/>
                <w:szCs w:val="16"/>
              </w:rPr>
              <w:t>Aiuto all'istruzione per Suva 84041)</w:t>
            </w:r>
          </w:p>
          <w:p w14:paraId="08C9CE98" w14:textId="77777777" w:rsidR="00AE287C" w:rsidRPr="002F6FBE" w:rsidRDefault="00AE287C" w:rsidP="00AE287C">
            <w:pPr>
              <w:pStyle w:val="Listenabsatz"/>
              <w:numPr>
                <w:ilvl w:val="0"/>
                <w:numId w:val="4"/>
              </w:numPr>
              <w:spacing w:beforeLines="20" w:before="48" w:afterLines="20" w:after="48"/>
              <w:ind w:left="147" w:hanging="147"/>
              <w:rPr>
                <w:rFonts w:eastAsia="Century Gothic" w:cs="Arial"/>
                <w:color w:val="000000"/>
                <w:sz w:val="16"/>
                <w:szCs w:val="16"/>
              </w:rPr>
            </w:pPr>
            <w:r w:rsidRPr="002F6FBE">
              <w:rPr>
                <w:rFonts w:cs="Arial"/>
                <w:color w:val="000000"/>
                <w:sz w:val="16"/>
              </w:rPr>
              <w:t>Suva 44077 Bollettino Ponteggi di facciata “Pianificazione della sicurezza”</w:t>
            </w:r>
          </w:p>
          <w:p w14:paraId="12DB6A4C" w14:textId="41074335" w:rsidR="00AE287C" w:rsidRPr="0060588A" w:rsidRDefault="00AE287C" w:rsidP="00AE287C">
            <w:pPr>
              <w:numPr>
                <w:ilvl w:val="0"/>
                <w:numId w:val="4"/>
              </w:numPr>
              <w:spacing w:before="16" w:after="16" w:line="30" w:lineRule="atLeast"/>
              <w:ind w:left="147" w:hanging="147"/>
              <w:contextualSpacing/>
              <w:rPr>
                <w:rFonts w:eastAsia="Century Gothic" w:cs="Arial"/>
                <w:kern w:val="0"/>
                <w:sz w:val="16"/>
                <w:szCs w:val="16"/>
                <w:lang w:eastAsia="de-CH"/>
                <w14:ligatures w14:val="none"/>
              </w:rPr>
            </w:pPr>
            <w:r w:rsidRPr="002F6FBE">
              <w:rPr>
                <w:rFonts w:eastAsia="Century Gothic" w:cs="Arial"/>
                <w:color w:val="000000"/>
                <w:sz w:val="16"/>
                <w:szCs w:val="16"/>
              </w:rPr>
              <w:t>Suva 44066 Dispositivi anticaduta “Lavorare sui tetti: come non cadere nel vuoto”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0689A048" w14:textId="7071DE4F"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8D6A63F" w14:textId="1EED5F9A"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DB4B2A8" w14:textId="30FD6DD4"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8367C7E" w14:textId="7A4B20C2" w:rsidR="00AE287C" w:rsidRPr="0060588A" w:rsidRDefault="00AE287C" w:rsidP="00AE287C">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D52E716" w14:textId="11D1C4E4"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77B25B6" w14:textId="77777777" w:rsidR="00AE287C" w:rsidRPr="002F6FBE" w:rsidRDefault="00AE287C" w:rsidP="00AE287C">
            <w:pPr>
              <w:autoSpaceDE w:val="0"/>
              <w:autoSpaceDN w:val="0"/>
              <w:adjustRightInd w:val="0"/>
              <w:spacing w:beforeLines="20" w:before="48" w:afterLines="20" w:after="48"/>
              <w:contextualSpacing/>
              <w:jc w:val="center"/>
              <w:rPr>
                <w:rFonts w:eastAsia="Century Gothic" w:cs="Arial"/>
                <w:sz w:val="16"/>
                <w:szCs w:val="16"/>
              </w:rPr>
            </w:pPr>
            <w:r w:rsidRPr="002F6FBE">
              <w:rPr>
                <w:rFonts w:eastAsia="Century Gothic" w:cs="Arial"/>
                <w:sz w:val="16"/>
                <w:szCs w:val="16"/>
              </w:rPr>
              <w:t>2° a.a.</w:t>
            </w:r>
          </w:p>
          <w:p w14:paraId="4077ED64" w14:textId="10CAF17E"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3DAEA39" w14:textId="65B0CA92"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946230073"/>
              <w:date>
                <w:dateFormat w:val="dd.MM.yyyy"/>
                <w:lid w:val="de-CH"/>
                <w:storeMappedDataAs w:val="dateTime"/>
                <w:calendar w:val="gregorian"/>
              </w:date>
            </w:sdtPr>
            <w:sdtEndPr/>
            <w:sdtContent>
              <w:p w14:paraId="58F840A9" w14:textId="77777777" w:rsidR="00AE287C" w:rsidRPr="0060588A" w:rsidRDefault="00AE287C" w:rsidP="00AE287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585ED5" w14:textId="27AE4657" w:rsidR="00AE287C" w:rsidRPr="0060588A" w:rsidRDefault="00AE287C" w:rsidP="00AE287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93AC7DA" w14:textId="77777777" w:rsidR="00AE287C" w:rsidRPr="0060588A" w:rsidRDefault="00AE287C" w:rsidP="00AE287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F11D20F" w14:textId="77777777" w:rsidR="00AE287C" w:rsidRPr="0060588A" w:rsidRDefault="00AE287C" w:rsidP="00AE287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B45772" w14:textId="77777777"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38991231"/>
              <w:date>
                <w:dateFormat w:val="dd.MM.yyyy"/>
                <w:lid w:val="de-CH"/>
                <w:storeMappedDataAs w:val="dateTime"/>
                <w:calendar w:val="gregorian"/>
              </w:date>
            </w:sdtPr>
            <w:sdtEndPr/>
            <w:sdtContent>
              <w:p w14:paraId="78D817BE" w14:textId="77777777" w:rsidR="00AE287C" w:rsidRPr="0060588A" w:rsidRDefault="00AE287C" w:rsidP="00AE287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68BB3FE" w14:textId="46D57CBE" w:rsidR="00AE287C" w:rsidRPr="0060588A" w:rsidRDefault="00AE287C" w:rsidP="00AE287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884C941" w14:textId="77777777" w:rsidR="00AE287C" w:rsidRPr="0060588A" w:rsidRDefault="00AE287C" w:rsidP="00AE287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297C02" w14:textId="77777777" w:rsidR="00AE287C" w:rsidRPr="0060588A" w:rsidRDefault="00AE287C" w:rsidP="00AE287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78737CF" w14:textId="77777777"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90496838"/>
              <w:date>
                <w:dateFormat w:val="dd.MM.yyyy"/>
                <w:lid w:val="de-CH"/>
                <w:storeMappedDataAs w:val="dateTime"/>
                <w:calendar w:val="gregorian"/>
              </w:date>
            </w:sdtPr>
            <w:sdtEndPr/>
            <w:sdtContent>
              <w:p w14:paraId="532016E1" w14:textId="77777777" w:rsidR="00AE287C" w:rsidRPr="0060588A" w:rsidRDefault="00AE287C" w:rsidP="00AE287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C04212" w14:textId="77777777" w:rsidR="00AE287C" w:rsidRPr="0060588A" w:rsidRDefault="00AE287C" w:rsidP="00AE287C">
            <w:pPr>
              <w:autoSpaceDE w:val="0"/>
              <w:autoSpaceDN w:val="0"/>
              <w:adjustRightInd w:val="0"/>
              <w:contextualSpacing/>
              <w:rPr>
                <w:rFonts w:ascii="Arial" w:eastAsia="Century Gothic" w:hAnsi="Arial" w:cs="Arial"/>
                <w:bCs/>
                <w:kern w:val="0"/>
                <w:sz w:val="14"/>
                <w:szCs w:val="14"/>
                <w:lang w:eastAsia="de-CH"/>
                <w14:ligatures w14:val="none"/>
              </w:rPr>
            </w:pPr>
          </w:p>
          <w:p w14:paraId="2BB36EA1" w14:textId="77777777" w:rsidR="00AE287C" w:rsidRPr="0060588A" w:rsidRDefault="00AE287C" w:rsidP="00AE287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53DA8A8" w14:textId="77777777" w:rsidTr="00AE59DA">
        <w:trPr>
          <w:trHeight w:val="784"/>
        </w:trPr>
        <w:tc>
          <w:tcPr>
            <w:tcW w:w="1735" w:type="dxa"/>
            <w:vMerge/>
            <w:tcBorders>
              <w:left w:val="single" w:sz="18" w:space="0" w:color="000000"/>
              <w:right w:val="single" w:sz="2" w:space="0" w:color="000000"/>
            </w:tcBorders>
            <w:shd w:val="clear" w:color="auto" w:fill="auto"/>
          </w:tcPr>
          <w:p w14:paraId="4A2C8CB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2A1E5338"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686B5AE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98BBF76"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13D06C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3901B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04918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D4F62D6"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8F80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14DEEF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5D5BBD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9525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BD3BC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6096273"/>
              <w:date>
                <w:dateFormat w:val="dd.MM.yyyy"/>
                <w:lid w:val="de-CH"/>
                <w:storeMappedDataAs w:val="dateTime"/>
                <w:calendar w:val="gregorian"/>
              </w:date>
            </w:sdtPr>
            <w:sdtEndPr/>
            <w:sdtContent>
              <w:p w14:paraId="3E928865"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DF0588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388158E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3091D124" w14:textId="77777777" w:rsidTr="00AE59DA">
        <w:trPr>
          <w:trHeight w:val="785"/>
        </w:trPr>
        <w:tc>
          <w:tcPr>
            <w:tcW w:w="1735" w:type="dxa"/>
            <w:vMerge/>
            <w:tcBorders>
              <w:left w:val="single" w:sz="18" w:space="0" w:color="000000"/>
              <w:bottom w:val="single" w:sz="2" w:space="0" w:color="000000"/>
              <w:right w:val="single" w:sz="2" w:space="0" w:color="000000"/>
            </w:tcBorders>
            <w:shd w:val="clear" w:color="auto" w:fill="auto"/>
          </w:tcPr>
          <w:p w14:paraId="397C1B1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927DD9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396D492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09BCF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614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3D0173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1705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2F512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14997B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F4E310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5BCBD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4B9F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E3226A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34642021"/>
              <w:date>
                <w:dateFormat w:val="dd.MM.yyyy"/>
                <w:lid w:val="de-CH"/>
                <w:storeMappedDataAs w:val="dateTime"/>
                <w:calendar w:val="gregorian"/>
              </w:date>
            </w:sdtPr>
            <w:sdtEndPr/>
            <w:sdtContent>
              <w:p w14:paraId="6F839913"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B68BFA3"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8CCC9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DD1EA9" w:rsidRPr="0060588A" w14:paraId="37333372" w14:textId="77777777" w:rsidTr="00AE59DA">
        <w:trPr>
          <w:trHeight w:val="696"/>
        </w:trPr>
        <w:tc>
          <w:tcPr>
            <w:tcW w:w="1735" w:type="dxa"/>
            <w:vMerge w:val="restart"/>
            <w:tcBorders>
              <w:top w:val="single" w:sz="2" w:space="0" w:color="000000"/>
              <w:left w:val="single" w:sz="18" w:space="0" w:color="000000"/>
              <w:right w:val="single" w:sz="2" w:space="0" w:color="000000"/>
            </w:tcBorders>
            <w:shd w:val="clear" w:color="auto" w:fill="auto"/>
          </w:tcPr>
          <w:p w14:paraId="65111776" w14:textId="294E09B7" w:rsidR="00DD1EA9" w:rsidRPr="0060588A" w:rsidRDefault="00DD1EA9" w:rsidP="00DD1EA9">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color w:val="000000"/>
                <w:sz w:val="16"/>
              </w:rPr>
              <w:t>Smontaggio di materiale contente amianto</w:t>
            </w:r>
          </w:p>
        </w:tc>
        <w:tc>
          <w:tcPr>
            <w:tcW w:w="1418" w:type="dxa"/>
            <w:vMerge w:val="restart"/>
            <w:tcBorders>
              <w:top w:val="single" w:sz="2" w:space="0" w:color="000000"/>
              <w:left w:val="single" w:sz="2" w:space="0" w:color="000000"/>
              <w:right w:val="single" w:sz="2" w:space="0" w:color="000000"/>
            </w:tcBorders>
            <w:shd w:val="clear" w:color="auto" w:fill="FFFFFF"/>
          </w:tcPr>
          <w:p w14:paraId="1FFA9B3D" w14:textId="337ECC2E" w:rsidR="00DD1EA9" w:rsidRPr="0060588A" w:rsidRDefault="00DD1EA9" w:rsidP="00DD1EA9">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color w:val="000000"/>
                <w:sz w:val="16"/>
              </w:rPr>
              <w:t xml:space="preserve">Inalazione e trascinamento di fibre di amianto, </w:t>
            </w:r>
            <w:r w:rsidRPr="002F6FBE">
              <w:rPr>
                <w:rFonts w:cs="Arial"/>
                <w:color w:val="000000"/>
                <w:sz w:val="16"/>
              </w:rPr>
              <w:lastRenderedPageBreak/>
              <w:t>danni a lungo termine ai polmoni</w:t>
            </w:r>
          </w:p>
        </w:tc>
        <w:tc>
          <w:tcPr>
            <w:tcW w:w="708" w:type="dxa"/>
            <w:vMerge w:val="restart"/>
            <w:tcBorders>
              <w:top w:val="single" w:sz="2" w:space="0" w:color="000000"/>
              <w:left w:val="single" w:sz="2" w:space="0" w:color="000000"/>
              <w:right w:val="single" w:sz="2" w:space="0" w:color="000000"/>
            </w:tcBorders>
            <w:shd w:val="clear" w:color="auto" w:fill="FFFFFF"/>
          </w:tcPr>
          <w:p w14:paraId="6C2227D5" w14:textId="1CFA186D" w:rsidR="00DD1EA9" w:rsidRPr="0060588A" w:rsidRDefault="00DD1EA9" w:rsidP="00DD1EA9">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2F6FBE">
              <w:rPr>
                <w:rFonts w:cs="Arial"/>
                <w:color w:val="000000"/>
                <w:sz w:val="16"/>
              </w:rPr>
              <w:lastRenderedPageBreak/>
              <w:t>6b</w:t>
            </w:r>
          </w:p>
        </w:tc>
        <w:tc>
          <w:tcPr>
            <w:tcW w:w="3190" w:type="dxa"/>
            <w:vMerge w:val="restart"/>
            <w:tcBorders>
              <w:top w:val="single" w:sz="2" w:space="0" w:color="000000"/>
              <w:left w:val="single" w:sz="2" w:space="0" w:color="000000"/>
              <w:right w:val="single" w:sz="18" w:space="0" w:color="auto"/>
            </w:tcBorders>
            <w:shd w:val="clear" w:color="auto" w:fill="auto"/>
          </w:tcPr>
          <w:p w14:paraId="113A59BD" w14:textId="77777777" w:rsidR="00DD1EA9" w:rsidRPr="002F6FBE" w:rsidRDefault="00DD1EA9" w:rsidP="00DD1EA9">
            <w:pPr>
              <w:spacing w:beforeLines="20" w:before="48" w:afterLines="20" w:after="48"/>
              <w:rPr>
                <w:rFonts w:eastAsia="Century Gothic" w:cs="Arial"/>
                <w:color w:val="000000"/>
                <w:sz w:val="16"/>
                <w:szCs w:val="16"/>
              </w:rPr>
            </w:pPr>
            <w:r w:rsidRPr="002F6FBE">
              <w:rPr>
                <w:rFonts w:cs="Arial"/>
                <w:color w:val="000000"/>
                <w:sz w:val="16"/>
              </w:rPr>
              <w:t xml:space="preserve">Riconoscere e intervenire correttamente sull'involucro edilizio in presenza di amianto. Scelta + indossare DPI contro </w:t>
            </w:r>
            <w:r w:rsidRPr="002F6FBE">
              <w:rPr>
                <w:rFonts w:cs="Arial"/>
                <w:color w:val="000000"/>
                <w:sz w:val="16"/>
              </w:rPr>
              <w:lastRenderedPageBreak/>
              <w:t xml:space="preserve">l'amianto. </w:t>
            </w:r>
            <w:r w:rsidRPr="002F6FBE">
              <w:rPr>
                <w:rFonts w:eastAsia="Century Gothic" w:cs="Arial"/>
                <w:color w:val="000000"/>
                <w:sz w:val="16"/>
                <w:szCs w:val="16"/>
              </w:rPr>
              <w:t>Manipolazione dell'aspirapolvere all'amianto, utilizzare secondo le istruzioni d'uso. Zona di pericolo</w:t>
            </w:r>
          </w:p>
          <w:p w14:paraId="5A2ED841" w14:textId="06916E19" w:rsidR="00DD1EA9" w:rsidRPr="0060588A" w:rsidRDefault="00DD1EA9" w:rsidP="00DD1EA9">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sidRPr="002F6FBE">
              <w:rPr>
                <w:rFonts w:eastAsia="Century Gothic" w:cs="Arial"/>
                <w:color w:val="000000"/>
                <w:sz w:val="16"/>
                <w:szCs w:val="16"/>
              </w:rPr>
              <w:t>Suva 84047 “Regole vitali amianto: involucri edilizi”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22B17D8" w14:textId="77F198B0"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lastRenderedPageBreak/>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A3E9854" w14:textId="77777777"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E66A6B5" w14:textId="437FA3B4"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3163F94" w14:textId="3908AFA2" w:rsidR="00DD1EA9" w:rsidRPr="0060588A" w:rsidRDefault="00DD1EA9" w:rsidP="00DD1EA9">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 xml:space="preserve">Istruzioni in loco (se possibile solo </w:t>
            </w:r>
            <w:r w:rsidRPr="002F6FBE">
              <w:rPr>
                <w:rFonts w:cs="Arial"/>
                <w:color w:val="000000"/>
                <w:sz w:val="16"/>
              </w:rPr>
              <w:lastRenderedPageBreak/>
              <w:t>dopo aver frequentato la formazione nella scuola professionale)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791D1BA" w14:textId="3AF58FA8"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lastRenderedPageBreak/>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994F3F3" w14:textId="77777777" w:rsidR="00DD1EA9" w:rsidRPr="002F6FBE" w:rsidRDefault="00DD1EA9" w:rsidP="00DD1EA9">
            <w:pPr>
              <w:autoSpaceDE w:val="0"/>
              <w:autoSpaceDN w:val="0"/>
              <w:adjustRightInd w:val="0"/>
              <w:spacing w:beforeLines="20" w:before="48" w:afterLines="20" w:after="48"/>
              <w:contextualSpacing/>
              <w:jc w:val="center"/>
              <w:rPr>
                <w:rFonts w:eastAsia="Century Gothic" w:cs="Arial"/>
                <w:color w:val="000000"/>
                <w:sz w:val="16"/>
                <w:szCs w:val="16"/>
              </w:rPr>
            </w:pPr>
          </w:p>
          <w:p w14:paraId="7EEDDC05" w14:textId="77777777"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25F9BE6" w14:textId="77777777" w:rsidR="00DD1EA9" w:rsidRPr="002F6FBE" w:rsidRDefault="00DD1EA9" w:rsidP="00DD1EA9">
            <w:pPr>
              <w:autoSpaceDE w:val="0"/>
              <w:autoSpaceDN w:val="0"/>
              <w:adjustRightInd w:val="0"/>
              <w:spacing w:beforeLines="20" w:before="48" w:afterLines="20" w:after="48"/>
              <w:contextualSpacing/>
              <w:jc w:val="center"/>
              <w:rPr>
                <w:rFonts w:eastAsia="Century Gothic" w:cs="Arial"/>
                <w:color w:val="000000"/>
                <w:sz w:val="16"/>
                <w:szCs w:val="16"/>
              </w:rPr>
            </w:pPr>
          </w:p>
          <w:p w14:paraId="60AEB9AA" w14:textId="77777777"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98966216"/>
              <w:date>
                <w:dateFormat w:val="dd.MM.yyyy"/>
                <w:lid w:val="de-CH"/>
                <w:storeMappedDataAs w:val="dateTime"/>
                <w:calendar w:val="gregorian"/>
              </w:date>
            </w:sdtPr>
            <w:sdtEndPr/>
            <w:sdtContent>
              <w:p w14:paraId="4E614E31" w14:textId="77777777" w:rsidR="00DD1EA9" w:rsidRPr="0060588A" w:rsidRDefault="00DD1EA9" w:rsidP="00DD1EA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A1595B6" w14:textId="1513C611" w:rsidR="00DD1EA9" w:rsidRPr="0060588A" w:rsidRDefault="00DD1EA9" w:rsidP="00DD1EA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91D30A0" w14:textId="77777777" w:rsidR="00DD1EA9" w:rsidRPr="0060588A" w:rsidRDefault="00DD1EA9" w:rsidP="00DD1EA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FDF24DF" w14:textId="77777777" w:rsidR="00DD1EA9" w:rsidRPr="0060588A" w:rsidRDefault="00DD1EA9" w:rsidP="00DD1EA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964212" w14:textId="77777777"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5831069"/>
              <w:date>
                <w:dateFormat w:val="dd.MM.yyyy"/>
                <w:lid w:val="de-CH"/>
                <w:storeMappedDataAs w:val="dateTime"/>
                <w:calendar w:val="gregorian"/>
              </w:date>
            </w:sdtPr>
            <w:sdtEndPr/>
            <w:sdtContent>
              <w:p w14:paraId="25A55202" w14:textId="77777777" w:rsidR="00DD1EA9" w:rsidRPr="0060588A" w:rsidRDefault="00DD1EA9" w:rsidP="00DD1EA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5719C2E" w14:textId="060187B8" w:rsidR="00DD1EA9" w:rsidRPr="0060588A" w:rsidRDefault="00DD1EA9" w:rsidP="00DD1EA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81836D" w14:textId="77777777" w:rsidR="00DD1EA9" w:rsidRPr="0060588A" w:rsidRDefault="00DD1EA9" w:rsidP="00DD1EA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D9BC9F5" w14:textId="77777777" w:rsidR="00DD1EA9" w:rsidRPr="0060588A" w:rsidRDefault="00DD1EA9" w:rsidP="00DD1EA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9FA247" w14:textId="77777777"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48666099"/>
              <w:date>
                <w:dateFormat w:val="dd.MM.yyyy"/>
                <w:lid w:val="de-CH"/>
                <w:storeMappedDataAs w:val="dateTime"/>
                <w:calendar w:val="gregorian"/>
              </w:date>
            </w:sdtPr>
            <w:sdtEndPr/>
            <w:sdtContent>
              <w:p w14:paraId="450DCC13" w14:textId="77777777" w:rsidR="00DD1EA9" w:rsidRPr="0060588A" w:rsidRDefault="00DD1EA9" w:rsidP="00DD1EA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6925551" w14:textId="77777777" w:rsidR="00DD1EA9" w:rsidRPr="0060588A" w:rsidRDefault="00DD1EA9" w:rsidP="00DD1EA9">
            <w:pPr>
              <w:autoSpaceDE w:val="0"/>
              <w:autoSpaceDN w:val="0"/>
              <w:adjustRightInd w:val="0"/>
              <w:contextualSpacing/>
              <w:rPr>
                <w:rFonts w:ascii="Arial" w:eastAsia="Century Gothic" w:hAnsi="Arial" w:cs="Arial"/>
                <w:bCs/>
                <w:kern w:val="0"/>
                <w:sz w:val="14"/>
                <w:szCs w:val="14"/>
                <w:lang w:eastAsia="de-CH"/>
                <w14:ligatures w14:val="none"/>
              </w:rPr>
            </w:pPr>
          </w:p>
          <w:p w14:paraId="66DFEA7A" w14:textId="77777777" w:rsidR="00DD1EA9" w:rsidRPr="0060588A" w:rsidRDefault="00DD1EA9" w:rsidP="00DD1EA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4C08628" w14:textId="77777777" w:rsidTr="00AE59DA">
        <w:trPr>
          <w:trHeight w:val="696"/>
        </w:trPr>
        <w:tc>
          <w:tcPr>
            <w:tcW w:w="1735" w:type="dxa"/>
            <w:vMerge/>
            <w:tcBorders>
              <w:left w:val="single" w:sz="18" w:space="0" w:color="000000"/>
              <w:right w:val="single" w:sz="2" w:space="0" w:color="000000"/>
            </w:tcBorders>
            <w:shd w:val="clear" w:color="auto" w:fill="auto"/>
          </w:tcPr>
          <w:p w14:paraId="4249702F"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166197C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907E1C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E6CF271"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49DDB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708F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4E57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B8C0CC0"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D1E61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74A6A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29DA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3BC33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60B03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1790597"/>
              <w:date>
                <w:dateFormat w:val="dd.MM.yyyy"/>
                <w:lid w:val="de-CH"/>
                <w:storeMappedDataAs w:val="dateTime"/>
                <w:calendar w:val="gregorian"/>
              </w:date>
            </w:sdtPr>
            <w:sdtEndPr/>
            <w:sdtContent>
              <w:p w14:paraId="3F4890B9"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FEEDDA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9BA8D0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23BE82"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58E76CB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143A86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BA0B9D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006EE1C"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E983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55BC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D3EA2B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6F480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CF54F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EB985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E40F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E3310F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81DE47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4160972"/>
              <w:date>
                <w:dateFormat w:val="dd.MM.yyyy"/>
                <w:lid w:val="de-CH"/>
                <w:storeMappedDataAs w:val="dateTime"/>
                <w:calendar w:val="gregorian"/>
              </w:date>
            </w:sdtPr>
            <w:sdtEndPr/>
            <w:sdtContent>
              <w:p w14:paraId="4BEF541F"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BBF6BF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99DCF3B"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F81B88" w:rsidRPr="0060588A" w14:paraId="663CB8EF" w14:textId="77777777" w:rsidTr="00EC29FD">
        <w:trPr>
          <w:trHeight w:val="1563"/>
        </w:trPr>
        <w:tc>
          <w:tcPr>
            <w:tcW w:w="1735" w:type="dxa"/>
            <w:vMerge w:val="restart"/>
            <w:tcBorders>
              <w:top w:val="single" w:sz="2" w:space="0" w:color="000000"/>
              <w:left w:val="single" w:sz="18" w:space="0" w:color="000000"/>
              <w:right w:val="single" w:sz="2" w:space="0" w:color="000000"/>
            </w:tcBorders>
            <w:shd w:val="clear" w:color="auto" w:fill="auto"/>
          </w:tcPr>
          <w:p w14:paraId="0B23FCF2" w14:textId="4198DDB8" w:rsidR="00F81B88" w:rsidRPr="0060588A" w:rsidRDefault="00F81B88" w:rsidP="00F81B88">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sz w:val="16"/>
              </w:rPr>
              <w:t>Lavori di fissaggio, collaggio con colle a due componenti</w:t>
            </w:r>
          </w:p>
        </w:tc>
        <w:tc>
          <w:tcPr>
            <w:tcW w:w="1418" w:type="dxa"/>
            <w:vMerge w:val="restart"/>
            <w:tcBorders>
              <w:top w:val="single" w:sz="2" w:space="0" w:color="000000"/>
              <w:left w:val="single" w:sz="2" w:space="0" w:color="000000"/>
              <w:right w:val="single" w:sz="2" w:space="0" w:color="000000"/>
            </w:tcBorders>
            <w:shd w:val="clear" w:color="auto" w:fill="auto"/>
          </w:tcPr>
          <w:p w14:paraId="5C79F909" w14:textId="37073804" w:rsidR="00F81B88" w:rsidRPr="0060588A" w:rsidRDefault="00F81B88" w:rsidP="00F81B88">
            <w:pPr>
              <w:spacing w:before="16" w:after="16" w:line="30" w:lineRule="atLeast"/>
              <w:ind w:left="5"/>
              <w:rPr>
                <w:rFonts w:eastAsia="Century Gothic" w:cs="Arial"/>
                <w:kern w:val="0"/>
                <w:sz w:val="16"/>
                <w:szCs w:val="16"/>
                <w:lang w:eastAsia="de-CH"/>
                <w14:ligatures w14:val="none"/>
              </w:rPr>
            </w:pPr>
            <w:r w:rsidRPr="002F6FBE">
              <w:rPr>
                <w:rFonts w:cs="Arial"/>
                <w:sz w:val="16"/>
              </w:rPr>
              <w:t>Irritazione della pelle e inalazione di vapori, ustioni cutanee, lesioni oculari, irritazione delle vie respiratorie e delle mucose, incendio ed esplosione</w:t>
            </w:r>
          </w:p>
        </w:tc>
        <w:tc>
          <w:tcPr>
            <w:tcW w:w="708" w:type="dxa"/>
            <w:vMerge w:val="restart"/>
            <w:tcBorders>
              <w:top w:val="single" w:sz="2" w:space="0" w:color="000000"/>
              <w:left w:val="single" w:sz="2" w:space="0" w:color="000000"/>
              <w:right w:val="single" w:sz="2" w:space="0" w:color="000000"/>
            </w:tcBorders>
            <w:shd w:val="clear" w:color="auto" w:fill="auto"/>
          </w:tcPr>
          <w:p w14:paraId="3DB3FD91" w14:textId="77777777" w:rsidR="00F81B88" w:rsidRPr="002F6FBE" w:rsidRDefault="00F81B88" w:rsidP="00F81B88">
            <w:pPr>
              <w:autoSpaceDE w:val="0"/>
              <w:autoSpaceDN w:val="0"/>
              <w:adjustRightInd w:val="0"/>
              <w:spacing w:beforeLines="20" w:before="48" w:afterLines="20" w:after="48"/>
              <w:contextualSpacing/>
              <w:rPr>
                <w:rFonts w:cs="Arial"/>
                <w:color w:val="000000"/>
                <w:sz w:val="16"/>
              </w:rPr>
            </w:pPr>
            <w:r w:rsidRPr="002F6FBE">
              <w:rPr>
                <w:rFonts w:cs="Arial"/>
                <w:color w:val="000000"/>
                <w:sz w:val="16"/>
              </w:rPr>
              <w:t>5a</w:t>
            </w:r>
          </w:p>
          <w:p w14:paraId="45F64A8B" w14:textId="3D137CFE" w:rsidR="00F81B88" w:rsidRPr="0060588A" w:rsidRDefault="00F81B88" w:rsidP="00F81B88">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color w:val="000000"/>
                <w:sz w:val="16"/>
              </w:rPr>
              <w:t>6a</w:t>
            </w:r>
          </w:p>
        </w:tc>
        <w:tc>
          <w:tcPr>
            <w:tcW w:w="3190" w:type="dxa"/>
            <w:vMerge w:val="restart"/>
            <w:tcBorders>
              <w:top w:val="single" w:sz="2" w:space="0" w:color="000000"/>
              <w:left w:val="single" w:sz="2" w:space="0" w:color="000000"/>
              <w:right w:val="single" w:sz="18" w:space="0" w:color="auto"/>
            </w:tcBorders>
            <w:shd w:val="clear" w:color="auto" w:fill="auto"/>
          </w:tcPr>
          <w:p w14:paraId="635BA847" w14:textId="77777777" w:rsidR="00F81B88" w:rsidRPr="002F6FBE" w:rsidRDefault="00F81B88" w:rsidP="00F81B88">
            <w:pPr>
              <w:spacing w:beforeLines="20" w:before="48" w:afterLines="20" w:after="48"/>
              <w:rPr>
                <w:rFonts w:cs="Arial"/>
                <w:color w:val="000000"/>
                <w:sz w:val="16"/>
              </w:rPr>
            </w:pPr>
            <w:r w:rsidRPr="002F6FBE">
              <w:rPr>
                <w:rFonts w:cs="Arial"/>
                <w:color w:val="000000"/>
                <w:sz w:val="16"/>
              </w:rPr>
              <w:t>Impiego corretto dei DPI per proteggere la pelle e proteggersi dall'inalazione di vapori.</w:t>
            </w:r>
          </w:p>
          <w:p w14:paraId="4E539DC2" w14:textId="77777777" w:rsidR="00F81B88" w:rsidRPr="002F6FBE" w:rsidRDefault="00F81B88" w:rsidP="00F81B88">
            <w:pPr>
              <w:spacing w:beforeLines="20" w:before="48" w:afterLines="20" w:after="48"/>
              <w:rPr>
                <w:rFonts w:cs="Arial"/>
                <w:color w:val="000000"/>
                <w:sz w:val="16"/>
              </w:rPr>
            </w:pPr>
            <w:r w:rsidRPr="002F6FBE">
              <w:rPr>
                <w:rFonts w:cs="Arial"/>
                <w:color w:val="000000"/>
                <w:sz w:val="16"/>
              </w:rPr>
              <w:t>Identificare le categorie di pericolo delle sostanze chimiche e le vie di esposizione sul luogo di lavoro (orale, cutanea e inalatoria).</w:t>
            </w:r>
          </w:p>
          <w:p w14:paraId="78D7FFE1" w14:textId="77777777" w:rsidR="00F81B88" w:rsidRPr="002F6FBE" w:rsidRDefault="00F81B88" w:rsidP="00F81B88">
            <w:pPr>
              <w:spacing w:beforeLines="20" w:before="48" w:afterLines="20" w:after="48"/>
              <w:rPr>
                <w:rFonts w:cs="Arial"/>
                <w:color w:val="000000"/>
                <w:sz w:val="16"/>
              </w:rPr>
            </w:pPr>
            <w:r w:rsidRPr="002F6FBE">
              <w:rPr>
                <w:rFonts w:cs="Arial"/>
                <w:color w:val="000000"/>
                <w:sz w:val="16"/>
              </w:rPr>
              <w:t>Dimostrare impegno e responsabilità in termini di sicurezza e protezione (mezzi di prevenzione tecnica, DPI, sicurezza di terzi).</w:t>
            </w:r>
          </w:p>
          <w:p w14:paraId="118043DE" w14:textId="77777777" w:rsidR="00F81B88" w:rsidRPr="002F6FBE" w:rsidRDefault="00F81B88" w:rsidP="00F81B88">
            <w:pPr>
              <w:spacing w:beforeLines="20" w:before="48" w:afterLines="20" w:after="48"/>
              <w:rPr>
                <w:rFonts w:cs="Arial"/>
                <w:color w:val="000000"/>
                <w:sz w:val="16"/>
              </w:rPr>
            </w:pPr>
            <w:r w:rsidRPr="002F6FBE">
              <w:rPr>
                <w:rFonts w:cs="Arial"/>
                <w:color w:val="000000"/>
                <w:sz w:val="16"/>
              </w:rPr>
              <w:t xml:space="preserve">Conoscenza della responsabilità in relazione al dovere di diligenza nella manipolazione di sostanze chimiche.    </w:t>
            </w:r>
          </w:p>
          <w:p w14:paraId="00B84922" w14:textId="77777777" w:rsidR="00F81B88" w:rsidRPr="002F6FBE" w:rsidRDefault="00F81B88" w:rsidP="00F81B88">
            <w:pPr>
              <w:pStyle w:val="Listenabsatz"/>
              <w:numPr>
                <w:ilvl w:val="0"/>
                <w:numId w:val="4"/>
              </w:numPr>
              <w:spacing w:beforeLines="20" w:before="48" w:afterLines="20" w:after="48"/>
              <w:ind w:left="145" w:hanging="145"/>
              <w:rPr>
                <w:rFonts w:cs="Arial"/>
                <w:color w:val="000000"/>
                <w:sz w:val="16"/>
              </w:rPr>
            </w:pPr>
            <w:r w:rsidRPr="002F6FBE">
              <w:rPr>
                <w:rFonts w:cs="Arial"/>
                <w:color w:val="000000"/>
                <w:sz w:val="16"/>
              </w:rPr>
              <w:t>Suva 44013 "Prodotti chimici nell'edilizia", Scheda di sicurezza Produttore</w:t>
            </w:r>
          </w:p>
          <w:p w14:paraId="38DA5AA5" w14:textId="77777777" w:rsidR="00F81B88" w:rsidRPr="002F6FBE" w:rsidRDefault="00F81B88" w:rsidP="00F81B88">
            <w:pPr>
              <w:pStyle w:val="Listenabsatz"/>
              <w:numPr>
                <w:ilvl w:val="0"/>
                <w:numId w:val="4"/>
              </w:numPr>
              <w:spacing w:beforeLines="20" w:before="48" w:afterLines="20" w:after="48"/>
              <w:ind w:left="145" w:hanging="145"/>
              <w:rPr>
                <w:rFonts w:cs="Arial"/>
                <w:color w:val="000000"/>
                <w:sz w:val="16"/>
              </w:rPr>
            </w:pPr>
            <w:r w:rsidRPr="002F6FBE">
              <w:rPr>
                <w:rFonts w:cs="Arial"/>
                <w:color w:val="000000"/>
                <w:sz w:val="16"/>
              </w:rPr>
              <w:t>Suva 33030 "Liquidi infiammabili e bombole di gas sui cantieri: lo stoccaggio"</w:t>
            </w:r>
          </w:p>
          <w:p w14:paraId="2BD435C0" w14:textId="77777777" w:rsidR="00F81B88" w:rsidRPr="002F6FBE" w:rsidRDefault="00F81B88" w:rsidP="00F81B88">
            <w:pPr>
              <w:pStyle w:val="Listenabsatz"/>
              <w:numPr>
                <w:ilvl w:val="0"/>
                <w:numId w:val="4"/>
              </w:numPr>
              <w:spacing w:beforeLines="20" w:before="48" w:afterLines="20" w:after="48"/>
              <w:ind w:left="145" w:hanging="145"/>
              <w:rPr>
                <w:rFonts w:cs="Arial"/>
                <w:color w:val="000000"/>
                <w:sz w:val="16"/>
              </w:rPr>
            </w:pPr>
            <w:r w:rsidRPr="002F6FBE">
              <w:rPr>
                <w:rFonts w:cs="Arial"/>
                <w:color w:val="000000"/>
                <w:sz w:val="16"/>
              </w:rPr>
              <w:t>Suva 44074 "Protezione della pelle sul lavoro"</w:t>
            </w:r>
          </w:p>
          <w:p w14:paraId="071EC279" w14:textId="77777777" w:rsidR="00F81B88" w:rsidRPr="00937CF2" w:rsidRDefault="00F81B88" w:rsidP="00F81B88">
            <w:pPr>
              <w:pStyle w:val="Listenabsatz"/>
              <w:numPr>
                <w:ilvl w:val="0"/>
                <w:numId w:val="4"/>
              </w:numPr>
              <w:spacing w:beforeLines="20" w:before="48" w:afterLines="20" w:after="48"/>
              <w:ind w:left="145" w:hanging="145"/>
              <w:rPr>
                <w:rFonts w:cs="Arial"/>
                <w:color w:val="000000"/>
                <w:sz w:val="16"/>
              </w:rPr>
            </w:pPr>
            <w:r w:rsidRPr="002F6FBE">
              <w:rPr>
                <w:rFonts w:cs="Arial"/>
                <w:color w:val="000000"/>
                <w:sz w:val="16"/>
              </w:rPr>
              <w:t>Suva 44054 “La verniciatura a spruzzo con vernici poliuretaniche”</w:t>
            </w:r>
          </w:p>
          <w:p w14:paraId="1A62E4D1" w14:textId="42174684" w:rsidR="00F81B88" w:rsidRPr="0060588A" w:rsidRDefault="00F81B88" w:rsidP="00F81B88">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sidRPr="002F6FBE">
              <w:rPr>
                <w:rFonts w:cs="Arial"/>
                <w:color w:val="000000"/>
                <w:sz w:val="16"/>
              </w:rPr>
              <w:t>SECO 710.245.I “Protezione della salute nell’uso di prodotti chimici in azienda”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EF0EBAF" w14:textId="1BDCA50A"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B8E8209" w14:textId="3F44F497"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51F732F" w14:textId="53681E18"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EEDB468" w14:textId="77777777" w:rsidR="00F81B88" w:rsidRPr="002F6FBE" w:rsidRDefault="00F81B88" w:rsidP="00F81B88">
            <w:pPr>
              <w:autoSpaceDE w:val="0"/>
              <w:autoSpaceDN w:val="0"/>
              <w:adjustRightInd w:val="0"/>
              <w:spacing w:beforeLines="20" w:before="48" w:afterLines="20" w:after="48"/>
              <w:contextualSpacing/>
              <w:rPr>
                <w:rFonts w:eastAsia="Century Gothic" w:cs="Arial"/>
                <w:color w:val="000000"/>
                <w:sz w:val="16"/>
                <w:szCs w:val="16"/>
              </w:rPr>
            </w:pPr>
            <w:r w:rsidRPr="002F6FBE">
              <w:rPr>
                <w:rFonts w:cs="Arial"/>
                <w:color w:val="000000"/>
                <w:sz w:val="16"/>
              </w:rPr>
              <w:t>Istruzioni in loco</w:t>
            </w:r>
          </w:p>
          <w:p w14:paraId="2292725F" w14:textId="302EE8E7" w:rsidR="00F81B88" w:rsidRPr="0060588A" w:rsidRDefault="00F81B88" w:rsidP="00F81B88">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73A6500" w14:textId="11967089"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367F92E" w14:textId="77777777" w:rsidR="00F81B88" w:rsidRPr="002F6FBE" w:rsidRDefault="00F81B88" w:rsidP="00F81B88">
            <w:pPr>
              <w:autoSpaceDE w:val="0"/>
              <w:autoSpaceDN w:val="0"/>
              <w:adjustRightInd w:val="0"/>
              <w:spacing w:beforeLines="20" w:before="48" w:afterLines="20" w:after="48"/>
              <w:contextualSpacing/>
              <w:jc w:val="center"/>
              <w:rPr>
                <w:rFonts w:eastAsia="Century Gothic" w:cs="Arial"/>
                <w:sz w:val="16"/>
                <w:szCs w:val="16"/>
              </w:rPr>
            </w:pPr>
            <w:r w:rsidRPr="002F6FBE">
              <w:rPr>
                <w:rFonts w:eastAsia="Century Gothic" w:cs="Arial"/>
                <w:sz w:val="16"/>
                <w:szCs w:val="16"/>
              </w:rPr>
              <w:t>2° a.a.</w:t>
            </w:r>
          </w:p>
          <w:p w14:paraId="46419D92" w14:textId="5BC2A664"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E46CB72" w14:textId="24DFA03D"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475677556"/>
              <w:date>
                <w:dateFormat w:val="dd.MM.yyyy"/>
                <w:lid w:val="de-CH"/>
                <w:storeMappedDataAs w:val="dateTime"/>
                <w:calendar w:val="gregorian"/>
              </w:date>
            </w:sdtPr>
            <w:sdtEndPr/>
            <w:sdtContent>
              <w:p w14:paraId="2C541F27" w14:textId="77777777" w:rsidR="00F81B88" w:rsidRPr="0060588A" w:rsidRDefault="00F81B88" w:rsidP="00F81B88">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F7B359" w14:textId="647412E4" w:rsidR="00F81B88" w:rsidRPr="0060588A" w:rsidRDefault="00F81B88" w:rsidP="00F81B8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5A83C7E" w14:textId="77777777" w:rsidR="00F81B88" w:rsidRPr="0060588A" w:rsidRDefault="00F81B88" w:rsidP="00F81B8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2257B79" w14:textId="77777777" w:rsidR="00F81B88" w:rsidRPr="0060588A" w:rsidRDefault="00F81B88" w:rsidP="00F81B8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2FEB8A9" w14:textId="77777777"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92925065"/>
              <w:date>
                <w:dateFormat w:val="dd.MM.yyyy"/>
                <w:lid w:val="de-CH"/>
                <w:storeMappedDataAs w:val="dateTime"/>
                <w:calendar w:val="gregorian"/>
              </w:date>
            </w:sdtPr>
            <w:sdtEndPr/>
            <w:sdtContent>
              <w:p w14:paraId="2EBC7C59" w14:textId="77777777" w:rsidR="00F81B88" w:rsidRPr="0060588A" w:rsidRDefault="00F81B88" w:rsidP="00F81B88">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0FEEDDA" w14:textId="323BF7DB" w:rsidR="00F81B88" w:rsidRPr="0060588A" w:rsidRDefault="00F81B88" w:rsidP="00F81B8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F7C8D1" w14:textId="77777777" w:rsidR="00F81B88" w:rsidRPr="0060588A" w:rsidRDefault="00F81B88" w:rsidP="00F81B8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2DFE740" w14:textId="77777777" w:rsidR="00F81B88" w:rsidRPr="0060588A" w:rsidRDefault="00F81B88" w:rsidP="00F81B88">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2B73653" w14:textId="77777777"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8192187"/>
              <w:date>
                <w:dateFormat w:val="dd.MM.yyyy"/>
                <w:lid w:val="de-CH"/>
                <w:storeMappedDataAs w:val="dateTime"/>
                <w:calendar w:val="gregorian"/>
              </w:date>
            </w:sdtPr>
            <w:sdtEndPr/>
            <w:sdtContent>
              <w:p w14:paraId="70CA8FA5" w14:textId="77777777" w:rsidR="00F81B88" w:rsidRPr="0060588A" w:rsidRDefault="00F81B88" w:rsidP="00F81B88">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9ABF136" w14:textId="0FFB1B5B" w:rsidR="00F81B88" w:rsidRPr="0060588A" w:rsidRDefault="00F81B88" w:rsidP="00F81B88">
            <w:pPr>
              <w:autoSpaceDE w:val="0"/>
              <w:autoSpaceDN w:val="0"/>
              <w:adjustRightInd w:val="0"/>
              <w:contextualSpacing/>
              <w:rPr>
                <w:rFonts w:ascii="Arial" w:eastAsia="Century Gothic" w:hAnsi="Arial" w:cs="Arial"/>
                <w:bCs/>
                <w:kern w:val="0"/>
                <w:sz w:val="14"/>
                <w:szCs w:val="14"/>
                <w:lang w:eastAsia="de-CH"/>
                <w14:ligatures w14:val="none"/>
              </w:rPr>
            </w:pPr>
          </w:p>
          <w:p w14:paraId="03DD9228" w14:textId="77777777" w:rsidR="00F81B88" w:rsidRPr="0060588A" w:rsidRDefault="00F81B88" w:rsidP="00F81B88">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C488BDA" w14:textId="77777777" w:rsidTr="00EC29FD">
        <w:trPr>
          <w:trHeight w:val="1685"/>
        </w:trPr>
        <w:tc>
          <w:tcPr>
            <w:tcW w:w="1735" w:type="dxa"/>
            <w:vMerge/>
            <w:tcBorders>
              <w:left w:val="single" w:sz="18" w:space="0" w:color="000000"/>
              <w:right w:val="single" w:sz="2" w:space="0" w:color="000000"/>
            </w:tcBorders>
            <w:shd w:val="clear" w:color="auto" w:fill="auto"/>
          </w:tcPr>
          <w:p w14:paraId="428F8FB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auto"/>
          </w:tcPr>
          <w:p w14:paraId="1888AEE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auto"/>
          </w:tcPr>
          <w:p w14:paraId="4EAB9F5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0C1C3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0A2C3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F3A3E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86D85B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CAFE3F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2C9922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F90C6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25DBF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8D792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6CA13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04556716"/>
              <w:date>
                <w:dateFormat w:val="dd.MM.yyyy"/>
                <w:lid w:val="de-CH"/>
                <w:storeMappedDataAs w:val="dateTime"/>
                <w:calendar w:val="gregorian"/>
              </w:date>
            </w:sdtPr>
            <w:sdtEndPr/>
            <w:sdtContent>
              <w:p w14:paraId="5B2ADEFE"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2ADF4F7"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69BA65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1778F39B" w14:textId="77777777" w:rsidTr="00AE59DA">
        <w:trPr>
          <w:trHeight w:val="1221"/>
        </w:trPr>
        <w:tc>
          <w:tcPr>
            <w:tcW w:w="1735" w:type="dxa"/>
            <w:vMerge/>
            <w:tcBorders>
              <w:left w:val="single" w:sz="18" w:space="0" w:color="000000"/>
              <w:bottom w:val="single" w:sz="2" w:space="0" w:color="000000"/>
              <w:right w:val="single" w:sz="2" w:space="0" w:color="000000"/>
            </w:tcBorders>
            <w:shd w:val="clear" w:color="auto" w:fill="auto"/>
          </w:tcPr>
          <w:p w14:paraId="362A11E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auto"/>
          </w:tcPr>
          <w:p w14:paraId="06FD6705"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auto"/>
          </w:tcPr>
          <w:p w14:paraId="4265E2B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9B74D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81CDC4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63CA7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FE099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76753FE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B21F6B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101690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26CFA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1F9875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CA2B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12557360"/>
              <w:date>
                <w:dateFormat w:val="dd.MM.yyyy"/>
                <w:lid w:val="de-CH"/>
                <w:storeMappedDataAs w:val="dateTime"/>
                <w:calendar w:val="gregorian"/>
              </w:date>
            </w:sdtPr>
            <w:sdtEndPr/>
            <w:sdtContent>
              <w:p w14:paraId="5080D2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E4A86B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1E0A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D4628D" w:rsidRPr="0060588A" w14:paraId="50E5153B" w14:textId="77777777" w:rsidTr="00865E4A">
        <w:trPr>
          <w:trHeight w:val="1044"/>
        </w:trPr>
        <w:tc>
          <w:tcPr>
            <w:tcW w:w="1735" w:type="dxa"/>
            <w:vMerge w:val="restart"/>
            <w:tcBorders>
              <w:top w:val="single" w:sz="2" w:space="0" w:color="000000"/>
              <w:left w:val="single" w:sz="18" w:space="0" w:color="000000"/>
              <w:right w:val="single" w:sz="2" w:space="0" w:color="000000"/>
            </w:tcBorders>
            <w:shd w:val="clear" w:color="auto" w:fill="auto"/>
          </w:tcPr>
          <w:p w14:paraId="71227A29" w14:textId="77777777" w:rsidR="00D4628D" w:rsidRPr="002F6FBE" w:rsidRDefault="00D4628D" w:rsidP="00D4628D">
            <w:pPr>
              <w:autoSpaceDE w:val="0"/>
              <w:autoSpaceDN w:val="0"/>
              <w:adjustRightInd w:val="0"/>
              <w:spacing w:beforeLines="20" w:before="48" w:afterLines="20" w:after="48"/>
              <w:contextualSpacing/>
              <w:rPr>
                <w:rFonts w:eastAsia="Century Gothic" w:cs="Arial"/>
                <w:sz w:val="16"/>
                <w:szCs w:val="16"/>
              </w:rPr>
            </w:pPr>
            <w:r w:rsidRPr="002F6FBE">
              <w:rPr>
                <w:rFonts w:cs="Arial"/>
                <w:sz w:val="16"/>
              </w:rPr>
              <w:t xml:space="preserve">Sovente sollevamento e trasporto manuale di pesi (materiali da costruzione ecc.) </w:t>
            </w:r>
          </w:p>
          <w:p w14:paraId="16264EF0" w14:textId="52B57CF1" w:rsidR="00D4628D" w:rsidRPr="0060588A" w:rsidRDefault="00D4628D" w:rsidP="00D4628D">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sz w:val="16"/>
              </w:rPr>
              <w:t>Sollevamento e rimozione di materiale di copertura</w:t>
            </w:r>
          </w:p>
        </w:tc>
        <w:tc>
          <w:tcPr>
            <w:tcW w:w="1418" w:type="dxa"/>
            <w:vMerge w:val="restart"/>
            <w:tcBorders>
              <w:top w:val="single" w:sz="2" w:space="0" w:color="000000"/>
              <w:left w:val="single" w:sz="2" w:space="0" w:color="000000"/>
              <w:right w:val="single" w:sz="2" w:space="0" w:color="000000"/>
            </w:tcBorders>
            <w:shd w:val="clear" w:color="auto" w:fill="FFFFFF"/>
          </w:tcPr>
          <w:p w14:paraId="178701BF" w14:textId="77777777" w:rsidR="00D4628D" w:rsidRPr="002F6FBE" w:rsidRDefault="00D4628D" w:rsidP="00D4628D">
            <w:pPr>
              <w:spacing w:beforeLines="20" w:before="48" w:afterLines="20" w:after="48"/>
              <w:ind w:left="5"/>
              <w:rPr>
                <w:rFonts w:cs="Arial"/>
                <w:sz w:val="16"/>
                <w:szCs w:val="16"/>
              </w:rPr>
            </w:pPr>
            <w:r w:rsidRPr="002F6FBE">
              <w:rPr>
                <w:rFonts w:cs="Arial"/>
                <w:sz w:val="16"/>
              </w:rPr>
              <w:t xml:space="preserve">Postura e movimenti non corretti </w:t>
            </w:r>
          </w:p>
          <w:p w14:paraId="315AA7D9" w14:textId="77777777" w:rsidR="00D4628D" w:rsidRPr="002F6FBE" w:rsidRDefault="00D4628D" w:rsidP="00D4628D">
            <w:pPr>
              <w:spacing w:beforeLines="20" w:before="48" w:afterLines="20" w:after="48"/>
              <w:ind w:left="5"/>
              <w:rPr>
                <w:rFonts w:cs="Arial"/>
                <w:sz w:val="16"/>
                <w:szCs w:val="16"/>
              </w:rPr>
            </w:pPr>
            <w:r w:rsidRPr="002F6FBE">
              <w:rPr>
                <w:rFonts w:cs="Arial"/>
                <w:sz w:val="16"/>
              </w:rPr>
              <w:t>Sollevamento e trasporto di carichi pesanti</w:t>
            </w:r>
          </w:p>
          <w:p w14:paraId="56AF078E" w14:textId="7DE5F0CB" w:rsidR="00D4628D" w:rsidRPr="0060588A" w:rsidRDefault="00D4628D" w:rsidP="00D4628D">
            <w:pPr>
              <w:spacing w:before="16" w:after="16" w:line="30" w:lineRule="atLeast"/>
              <w:ind w:left="5"/>
              <w:rPr>
                <w:rFonts w:eastAsia="Century Gothic" w:cs="Arial"/>
                <w:kern w:val="0"/>
                <w:sz w:val="16"/>
                <w:szCs w:val="16"/>
                <w:lang w:eastAsia="de-CH"/>
                <w14:ligatures w14:val="none"/>
              </w:rPr>
            </w:pPr>
            <w:r w:rsidRPr="002F6FBE">
              <w:rPr>
                <w:rFonts w:cs="Arial"/>
                <w:sz w:val="16"/>
                <w:szCs w:val="16"/>
              </w:rPr>
              <w:t xml:space="preserve">Problemi alla schiena e ai dischi intervertebrali, sovraffaticamento di altre parti del corpo (ad es. ginocchia, polsi), </w:t>
            </w:r>
            <w:r w:rsidRPr="002F6FBE">
              <w:rPr>
                <w:rFonts w:cs="Arial"/>
                <w:sz w:val="16"/>
                <w:szCs w:val="16"/>
              </w:rPr>
              <w:lastRenderedPageBreak/>
              <w:t>rischio di lesioni (ad es. schiacciamento, pizzicamento).</w:t>
            </w:r>
          </w:p>
        </w:tc>
        <w:tc>
          <w:tcPr>
            <w:tcW w:w="708" w:type="dxa"/>
            <w:vMerge w:val="restart"/>
            <w:tcBorders>
              <w:top w:val="single" w:sz="2" w:space="0" w:color="000000"/>
              <w:left w:val="single" w:sz="2" w:space="0" w:color="000000"/>
              <w:right w:val="single" w:sz="2" w:space="0" w:color="000000"/>
            </w:tcBorders>
            <w:shd w:val="clear" w:color="auto" w:fill="FFFFFF"/>
          </w:tcPr>
          <w:p w14:paraId="1498CD60" w14:textId="77777777" w:rsidR="00D4628D" w:rsidRPr="002F6FBE" w:rsidRDefault="00D4628D" w:rsidP="00D4628D">
            <w:pPr>
              <w:autoSpaceDE w:val="0"/>
              <w:autoSpaceDN w:val="0"/>
              <w:adjustRightInd w:val="0"/>
              <w:spacing w:beforeLines="20" w:before="48" w:afterLines="20" w:after="48"/>
              <w:contextualSpacing/>
              <w:rPr>
                <w:rFonts w:cs="Arial"/>
                <w:sz w:val="16"/>
              </w:rPr>
            </w:pPr>
            <w:r w:rsidRPr="002F6FBE">
              <w:rPr>
                <w:rFonts w:cs="Arial"/>
                <w:sz w:val="16"/>
              </w:rPr>
              <w:lastRenderedPageBreak/>
              <w:t>3a</w:t>
            </w:r>
          </w:p>
          <w:p w14:paraId="450B8875" w14:textId="77777777" w:rsidR="00D4628D" w:rsidRPr="002F6FBE" w:rsidRDefault="00D4628D" w:rsidP="00D4628D">
            <w:pPr>
              <w:autoSpaceDE w:val="0"/>
              <w:autoSpaceDN w:val="0"/>
              <w:adjustRightInd w:val="0"/>
              <w:spacing w:beforeLines="20" w:before="48" w:afterLines="20" w:after="48"/>
              <w:contextualSpacing/>
              <w:rPr>
                <w:rFonts w:eastAsia="Century Gothic" w:cs="Arial"/>
                <w:sz w:val="16"/>
                <w:szCs w:val="16"/>
              </w:rPr>
            </w:pPr>
            <w:r w:rsidRPr="002F6FBE">
              <w:rPr>
                <w:rFonts w:eastAsia="Century Gothic" w:cs="Arial"/>
                <w:sz w:val="16"/>
                <w:szCs w:val="16"/>
              </w:rPr>
              <w:t>3b</w:t>
            </w:r>
          </w:p>
          <w:p w14:paraId="73A7E192" w14:textId="667ECD43" w:rsidR="00D4628D" w:rsidRPr="0060588A" w:rsidRDefault="00D4628D" w:rsidP="00D4628D">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eastAsia="Century Gothic" w:cs="Arial"/>
                <w:sz w:val="16"/>
                <w:szCs w:val="16"/>
              </w:rPr>
              <w:t>3c</w:t>
            </w:r>
          </w:p>
        </w:tc>
        <w:tc>
          <w:tcPr>
            <w:tcW w:w="3190" w:type="dxa"/>
            <w:vMerge w:val="restart"/>
            <w:tcBorders>
              <w:top w:val="single" w:sz="2" w:space="0" w:color="000000"/>
              <w:left w:val="single" w:sz="2" w:space="0" w:color="000000"/>
              <w:right w:val="single" w:sz="18" w:space="0" w:color="auto"/>
            </w:tcBorders>
            <w:shd w:val="clear" w:color="auto" w:fill="auto"/>
          </w:tcPr>
          <w:p w14:paraId="29957E99" w14:textId="77777777" w:rsidR="00D4628D" w:rsidRPr="002F6FBE" w:rsidRDefault="00D4628D" w:rsidP="00D4628D">
            <w:pPr>
              <w:spacing w:beforeLines="20" w:before="48" w:afterLines="20" w:after="48"/>
              <w:rPr>
                <w:rFonts w:cs="Arial"/>
                <w:sz w:val="16"/>
              </w:rPr>
            </w:pPr>
            <w:r w:rsidRPr="002F6FBE">
              <w:rPr>
                <w:rFonts w:cs="Arial"/>
                <w:sz w:val="16"/>
              </w:rPr>
              <w:t xml:space="preserve">Tecniche di lavoro, postura corretta nella movimentazione di carichi, utilizzo di strumenti appropriati </w:t>
            </w:r>
          </w:p>
          <w:p w14:paraId="672685B4" w14:textId="77777777" w:rsidR="00D4628D" w:rsidRPr="002F6FBE" w:rsidRDefault="00D4628D" w:rsidP="00D4628D">
            <w:pPr>
              <w:pStyle w:val="Listenabsatz"/>
              <w:numPr>
                <w:ilvl w:val="0"/>
                <w:numId w:val="4"/>
              </w:numPr>
              <w:spacing w:beforeLines="20" w:before="48" w:afterLines="20" w:after="48"/>
              <w:ind w:left="145" w:hanging="145"/>
              <w:rPr>
                <w:rFonts w:cs="Arial"/>
                <w:sz w:val="16"/>
              </w:rPr>
            </w:pPr>
            <w:r w:rsidRPr="002F6FBE">
              <w:rPr>
                <w:rFonts w:cs="Arial"/>
                <w:sz w:val="16"/>
              </w:rPr>
              <w:t>Opuscolo informativo CFSL 6245</w:t>
            </w:r>
          </w:p>
          <w:p w14:paraId="4BE4273A" w14:textId="77777777" w:rsidR="00D4628D" w:rsidRPr="002F6FBE" w:rsidRDefault="00D4628D" w:rsidP="00D4628D">
            <w:pPr>
              <w:pStyle w:val="Listenabsatz"/>
              <w:numPr>
                <w:ilvl w:val="0"/>
                <w:numId w:val="4"/>
              </w:numPr>
              <w:spacing w:beforeLines="20" w:before="48" w:afterLines="20" w:after="48"/>
              <w:ind w:left="145" w:hanging="145"/>
              <w:rPr>
                <w:rFonts w:cs="Arial"/>
                <w:sz w:val="16"/>
              </w:rPr>
            </w:pPr>
            <w:r w:rsidRPr="002F6FBE">
              <w:rPr>
                <w:rFonts w:cs="Arial"/>
                <w:sz w:val="16"/>
              </w:rPr>
              <w:t>Suva 67199 “Lista di controllo: movimentazione intelligente di carichi – trasporti non affaticanti”</w:t>
            </w:r>
          </w:p>
          <w:p w14:paraId="0AC1B7F0" w14:textId="77777777" w:rsidR="00D4628D" w:rsidRPr="002F6FBE" w:rsidRDefault="00D4628D" w:rsidP="00D4628D">
            <w:pPr>
              <w:pStyle w:val="Listenabsatz"/>
              <w:numPr>
                <w:ilvl w:val="0"/>
                <w:numId w:val="4"/>
              </w:numPr>
              <w:spacing w:beforeLines="20" w:before="48" w:afterLines="20" w:after="48"/>
              <w:ind w:left="145" w:hanging="145"/>
              <w:rPr>
                <w:rFonts w:cs="Arial"/>
                <w:sz w:val="16"/>
              </w:rPr>
            </w:pPr>
            <w:r w:rsidRPr="002F6FBE">
              <w:rPr>
                <w:rFonts w:cs="Arial"/>
                <w:sz w:val="16"/>
              </w:rPr>
              <w:t xml:space="preserve">Suva </w:t>
            </w:r>
            <w:proofErr w:type="gramStart"/>
            <w:r w:rsidRPr="002F6FBE">
              <w:rPr>
                <w:rFonts w:cs="Arial"/>
                <w:sz w:val="16"/>
              </w:rPr>
              <w:t>88315 ”Prima</w:t>
            </w:r>
            <w:proofErr w:type="gramEnd"/>
            <w:r w:rsidRPr="002F6FBE">
              <w:rPr>
                <w:rFonts w:cs="Arial"/>
                <w:sz w:val="16"/>
              </w:rPr>
              <w:t xml:space="preserve"> ragiona e poi solleva”</w:t>
            </w:r>
          </w:p>
          <w:p w14:paraId="5F3E26ED" w14:textId="44BA19D3" w:rsidR="00D4628D" w:rsidRPr="0060588A" w:rsidRDefault="00D4628D" w:rsidP="00D4628D">
            <w:pPr>
              <w:spacing w:before="16" w:after="16" w:line="30" w:lineRule="atLeast"/>
              <w:ind w:left="147"/>
              <w:contextualSpacing/>
              <w:rPr>
                <w:rFonts w:eastAsia="Century Gothic" w:cs="Arial"/>
                <w:kern w:val="0"/>
                <w:sz w:val="16"/>
                <w:szCs w:val="16"/>
                <w:lang w:eastAsia="de-CH"/>
                <w14:ligatures w14:val="none"/>
              </w:rPr>
            </w:pPr>
            <w:r w:rsidRPr="002F6FBE">
              <w:rPr>
                <w:rFonts w:cs="Arial"/>
                <w:sz w:val="16"/>
              </w:rPr>
              <w:t>Suva 88316 “Prima ragiona e poi solleva: movimentazione di carichi”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307284F1" w14:textId="162B46A1"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462EACB" w14:textId="046F8831"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0B0E344" w14:textId="331E3D72"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D0B72EE" w14:textId="5BA81048" w:rsidR="00D4628D" w:rsidRPr="0060588A" w:rsidRDefault="00D4628D" w:rsidP="00D4628D">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0933955" w14:textId="6FFC2C97"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84792CB" w14:textId="77777777" w:rsidR="00D4628D" w:rsidRPr="002F6FBE" w:rsidRDefault="00D4628D" w:rsidP="00D4628D">
            <w:pPr>
              <w:autoSpaceDE w:val="0"/>
              <w:autoSpaceDN w:val="0"/>
              <w:adjustRightInd w:val="0"/>
              <w:spacing w:beforeLines="20" w:before="48" w:afterLines="20" w:after="48"/>
              <w:contextualSpacing/>
              <w:jc w:val="center"/>
              <w:rPr>
                <w:rFonts w:eastAsia="Century Gothic" w:cs="Arial"/>
                <w:sz w:val="16"/>
                <w:szCs w:val="16"/>
              </w:rPr>
            </w:pPr>
            <w:r w:rsidRPr="002F6FBE">
              <w:rPr>
                <w:rFonts w:eastAsia="Century Gothic" w:cs="Arial"/>
                <w:sz w:val="16"/>
                <w:szCs w:val="16"/>
              </w:rPr>
              <w:t>2° a.a.</w:t>
            </w:r>
          </w:p>
          <w:p w14:paraId="4B0B43ED" w14:textId="5972AFB9"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A39B0F8" w14:textId="7859E9AA"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768455365"/>
              <w:date>
                <w:dateFormat w:val="dd.MM.yyyy"/>
                <w:lid w:val="de-CH"/>
                <w:storeMappedDataAs w:val="dateTime"/>
                <w:calendar w:val="gregorian"/>
              </w:date>
            </w:sdtPr>
            <w:sdtEndPr/>
            <w:sdtContent>
              <w:p w14:paraId="6BC3E53E" w14:textId="77777777" w:rsidR="00D4628D" w:rsidRPr="0060588A" w:rsidRDefault="00D4628D" w:rsidP="00D4628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6D3B6" w14:textId="79299528" w:rsidR="00D4628D" w:rsidRPr="0060588A" w:rsidRDefault="00D4628D" w:rsidP="00D4628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34E11B" w14:textId="77777777" w:rsidR="00D4628D" w:rsidRPr="0060588A" w:rsidRDefault="00D4628D" w:rsidP="00D4628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ACA98A" w14:textId="77777777" w:rsidR="00D4628D" w:rsidRPr="0060588A" w:rsidRDefault="00D4628D" w:rsidP="00D4628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7F10014" w14:textId="77777777"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4074461"/>
              <w:date>
                <w:dateFormat w:val="dd.MM.yyyy"/>
                <w:lid w:val="de-CH"/>
                <w:storeMappedDataAs w:val="dateTime"/>
                <w:calendar w:val="gregorian"/>
              </w:date>
            </w:sdtPr>
            <w:sdtEndPr/>
            <w:sdtContent>
              <w:p w14:paraId="783C0087" w14:textId="77777777" w:rsidR="00D4628D" w:rsidRPr="0060588A" w:rsidRDefault="00D4628D" w:rsidP="00D4628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39CDD27" w14:textId="553E7BE0" w:rsidR="00D4628D" w:rsidRPr="0060588A" w:rsidRDefault="00D4628D" w:rsidP="00D4628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3DCEB7F" w14:textId="77777777" w:rsidR="00D4628D" w:rsidRPr="0060588A" w:rsidRDefault="00D4628D" w:rsidP="00D4628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D43482B" w14:textId="77777777" w:rsidR="00D4628D" w:rsidRPr="0060588A" w:rsidRDefault="00D4628D" w:rsidP="00D4628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347C13" w14:textId="77777777"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01760343"/>
              <w:date>
                <w:dateFormat w:val="dd.MM.yyyy"/>
                <w:lid w:val="de-CH"/>
                <w:storeMappedDataAs w:val="dateTime"/>
                <w:calendar w:val="gregorian"/>
              </w:date>
            </w:sdtPr>
            <w:sdtEndPr/>
            <w:sdtContent>
              <w:p w14:paraId="34FFA772" w14:textId="77777777" w:rsidR="00D4628D" w:rsidRPr="0060588A" w:rsidRDefault="00D4628D" w:rsidP="00D4628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BF4942B" w14:textId="77777777" w:rsidR="00D4628D" w:rsidRPr="0060588A" w:rsidRDefault="00D4628D" w:rsidP="00D4628D">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0443F19" w14:textId="77777777" w:rsidTr="00865E4A">
        <w:trPr>
          <w:trHeight w:val="1271"/>
        </w:trPr>
        <w:tc>
          <w:tcPr>
            <w:tcW w:w="1735" w:type="dxa"/>
            <w:vMerge/>
            <w:tcBorders>
              <w:left w:val="single" w:sz="18" w:space="0" w:color="000000"/>
              <w:right w:val="single" w:sz="2" w:space="0" w:color="000000"/>
            </w:tcBorders>
            <w:shd w:val="clear" w:color="auto" w:fill="auto"/>
          </w:tcPr>
          <w:p w14:paraId="7F6C499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784FA8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2F0D8A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0CB4EF4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44BC0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2C40F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1C4DE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88989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F6335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BFC639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C85093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C07F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ECA0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952085377"/>
              <w:date>
                <w:dateFormat w:val="dd.MM.yyyy"/>
                <w:lid w:val="de-CH"/>
                <w:storeMappedDataAs w:val="dateTime"/>
                <w:calendar w:val="gregorian"/>
              </w:date>
            </w:sdtPr>
            <w:sdtEndPr/>
            <w:sdtContent>
              <w:p w14:paraId="45DE7CA0"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08E5A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29C1C78" w14:textId="77777777" w:rsidTr="00DA2CB0">
        <w:trPr>
          <w:trHeight w:val="445"/>
        </w:trPr>
        <w:tc>
          <w:tcPr>
            <w:tcW w:w="1735" w:type="dxa"/>
            <w:vMerge/>
            <w:tcBorders>
              <w:left w:val="single" w:sz="18" w:space="0" w:color="000000"/>
              <w:bottom w:val="single" w:sz="2" w:space="0" w:color="000000"/>
              <w:right w:val="single" w:sz="2" w:space="0" w:color="000000"/>
            </w:tcBorders>
            <w:shd w:val="clear" w:color="auto" w:fill="auto"/>
          </w:tcPr>
          <w:p w14:paraId="6535709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E2DD1EF"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EDB9FA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A89B897"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07B65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F787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B1A8B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4550C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C3B2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9AAB5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3AB7A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4770C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25D1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61072984"/>
              <w:date>
                <w:dateFormat w:val="dd.MM.yyyy"/>
                <w:lid w:val="de-CH"/>
                <w:storeMappedDataAs w:val="dateTime"/>
                <w:calendar w:val="gregorian"/>
              </w:date>
            </w:sdtPr>
            <w:sdtEndPr/>
            <w:sdtContent>
              <w:p w14:paraId="4264E4A4"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824B0B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7B2987" w:rsidRPr="0060588A" w14:paraId="3A7A281A" w14:textId="77777777" w:rsidTr="00EC29FD">
        <w:trPr>
          <w:trHeight w:val="692"/>
        </w:trPr>
        <w:tc>
          <w:tcPr>
            <w:tcW w:w="1735" w:type="dxa"/>
            <w:vMerge w:val="restart"/>
            <w:tcBorders>
              <w:top w:val="single" w:sz="2" w:space="0" w:color="000000"/>
              <w:left w:val="single" w:sz="18" w:space="0" w:color="000000"/>
              <w:right w:val="single" w:sz="2" w:space="0" w:color="000000"/>
            </w:tcBorders>
            <w:hideMark/>
          </w:tcPr>
          <w:p w14:paraId="6AE4C8B8" w14:textId="7A8801B1" w:rsidR="007B2987" w:rsidRPr="0060588A" w:rsidRDefault="007B2987" w:rsidP="007B2987">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2F6FBE">
              <w:rPr>
                <w:rFonts w:cs="Arial"/>
                <w:color w:val="000000"/>
                <w:sz w:val="16"/>
              </w:rPr>
              <w:t>Tagliare e segare materiali duri (metallo, legno, ecc.) con la macchina separatrice, la fresatrice manuale</w:t>
            </w:r>
            <w:r>
              <w:rPr>
                <w:rFonts w:cs="Arial"/>
                <w:color w:val="000000"/>
                <w:sz w:val="16"/>
              </w:rPr>
              <w:t xml:space="preserve"> </w:t>
            </w:r>
            <w:r w:rsidRPr="002F6FBE">
              <w:rPr>
                <w:rFonts w:cs="Arial"/>
                <w:color w:val="000000"/>
                <w:sz w:val="16"/>
              </w:rPr>
              <w:t>ecc.</w:t>
            </w:r>
          </w:p>
        </w:tc>
        <w:tc>
          <w:tcPr>
            <w:tcW w:w="1418" w:type="dxa"/>
            <w:vMerge w:val="restart"/>
            <w:tcBorders>
              <w:top w:val="single" w:sz="2" w:space="0" w:color="000000"/>
              <w:left w:val="single" w:sz="2" w:space="0" w:color="000000"/>
              <w:right w:val="single" w:sz="2" w:space="0" w:color="000000"/>
            </w:tcBorders>
            <w:shd w:val="clear" w:color="auto" w:fill="FFFFFF"/>
            <w:hideMark/>
          </w:tcPr>
          <w:p w14:paraId="65F51907" w14:textId="31AC4BC8" w:rsidR="007B2987" w:rsidRPr="0060588A" w:rsidRDefault="007B2987" w:rsidP="007B2987">
            <w:pPr>
              <w:spacing w:before="16" w:after="16" w:line="30" w:lineRule="atLeast"/>
              <w:ind w:left="5"/>
              <w:rPr>
                <w:rFonts w:eastAsia="Century Gothic" w:cs="Arial"/>
                <w:kern w:val="0"/>
                <w:sz w:val="16"/>
                <w:szCs w:val="16"/>
                <w:lang w:eastAsia="fr-CH"/>
                <w14:ligatures w14:val="none"/>
              </w:rPr>
            </w:pPr>
            <w:r w:rsidRPr="002F6FBE">
              <w:rPr>
                <w:rFonts w:cs="Arial"/>
                <w:sz w:val="16"/>
              </w:rPr>
              <w:t>Pungersi, tagliarsi, schiacciarsi o essere colpiti, vibrazioni, r</w:t>
            </w:r>
            <w:r w:rsidRPr="002F6FBE">
              <w:rPr>
                <w:rFonts w:cs="Arial"/>
                <w:sz w:val="16"/>
                <w:szCs w:val="16"/>
              </w:rPr>
              <w:t>umore oltre 85 decibel,</w:t>
            </w:r>
          </w:p>
        </w:tc>
        <w:tc>
          <w:tcPr>
            <w:tcW w:w="708" w:type="dxa"/>
            <w:vMerge w:val="restart"/>
            <w:tcBorders>
              <w:top w:val="single" w:sz="2" w:space="0" w:color="000000"/>
              <w:left w:val="single" w:sz="2" w:space="0" w:color="000000"/>
              <w:right w:val="single" w:sz="2" w:space="0" w:color="000000"/>
            </w:tcBorders>
            <w:shd w:val="clear" w:color="auto" w:fill="FFFFFF"/>
            <w:hideMark/>
          </w:tcPr>
          <w:p w14:paraId="7DD922CC" w14:textId="77777777" w:rsidR="007B2987" w:rsidRPr="002F6FBE" w:rsidRDefault="007B2987" w:rsidP="007B2987">
            <w:pPr>
              <w:autoSpaceDE w:val="0"/>
              <w:autoSpaceDN w:val="0"/>
              <w:adjustRightInd w:val="0"/>
              <w:spacing w:beforeLines="20" w:before="48" w:afterLines="20" w:after="48"/>
              <w:contextualSpacing/>
              <w:rPr>
                <w:rFonts w:cs="Arial"/>
                <w:sz w:val="16"/>
              </w:rPr>
            </w:pPr>
            <w:r w:rsidRPr="002F6FBE">
              <w:rPr>
                <w:rFonts w:cs="Arial"/>
                <w:sz w:val="16"/>
              </w:rPr>
              <w:t>4c</w:t>
            </w:r>
          </w:p>
          <w:p w14:paraId="0E18DF34" w14:textId="77777777" w:rsidR="007B2987" w:rsidRPr="002F6FBE" w:rsidRDefault="007B2987" w:rsidP="007B2987">
            <w:pPr>
              <w:autoSpaceDE w:val="0"/>
              <w:autoSpaceDN w:val="0"/>
              <w:adjustRightInd w:val="0"/>
              <w:spacing w:beforeLines="20" w:before="48" w:afterLines="20" w:after="48"/>
              <w:contextualSpacing/>
              <w:rPr>
                <w:rFonts w:cs="Arial"/>
                <w:sz w:val="16"/>
              </w:rPr>
            </w:pPr>
            <w:r w:rsidRPr="002F6FBE">
              <w:rPr>
                <w:rFonts w:cs="Arial"/>
                <w:sz w:val="16"/>
              </w:rPr>
              <w:t>4d</w:t>
            </w:r>
          </w:p>
          <w:p w14:paraId="290EDACF" w14:textId="6B37815D" w:rsidR="007B2987" w:rsidRPr="0060588A" w:rsidRDefault="007B2987" w:rsidP="007B2987">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2F6FBE">
              <w:rPr>
                <w:rFonts w:cs="Arial"/>
                <w:sz w:val="16"/>
              </w:rPr>
              <w:t>8b</w:t>
            </w:r>
          </w:p>
        </w:tc>
        <w:tc>
          <w:tcPr>
            <w:tcW w:w="3190" w:type="dxa"/>
            <w:vMerge w:val="restart"/>
            <w:tcBorders>
              <w:top w:val="single" w:sz="2" w:space="0" w:color="000000"/>
              <w:left w:val="single" w:sz="2" w:space="0" w:color="000000"/>
              <w:right w:val="single" w:sz="18" w:space="0" w:color="auto"/>
            </w:tcBorders>
            <w:hideMark/>
          </w:tcPr>
          <w:p w14:paraId="5A0D85D4" w14:textId="77777777" w:rsidR="007B2987" w:rsidRPr="002F6FBE" w:rsidRDefault="007B2987" w:rsidP="007B2987">
            <w:pPr>
              <w:spacing w:beforeLines="20" w:before="48" w:afterLines="20" w:after="48"/>
              <w:rPr>
                <w:rFonts w:cs="Arial"/>
                <w:sz w:val="16"/>
              </w:rPr>
            </w:pPr>
            <w:r w:rsidRPr="002F6FBE">
              <w:rPr>
                <w:rFonts w:cs="Arial"/>
                <w:sz w:val="16"/>
              </w:rPr>
              <w:t xml:space="preserve">Utilizzo sicuro delle macchine (istruzioni per l'uso). </w:t>
            </w:r>
          </w:p>
          <w:p w14:paraId="53D3F22D" w14:textId="77777777" w:rsidR="007B2987" w:rsidRPr="002F6FBE" w:rsidRDefault="007B2987" w:rsidP="007B2987">
            <w:pPr>
              <w:spacing w:beforeLines="20" w:before="48" w:afterLines="20" w:after="48"/>
              <w:rPr>
                <w:rFonts w:eastAsia="Century Gothic" w:cs="Arial"/>
                <w:sz w:val="16"/>
                <w:szCs w:val="16"/>
              </w:rPr>
            </w:pPr>
            <w:r w:rsidRPr="002F6FBE">
              <w:rPr>
                <w:rFonts w:cs="Arial"/>
                <w:sz w:val="16"/>
              </w:rPr>
              <w:t xml:space="preserve">Indossare correttamente i DPI </w:t>
            </w:r>
          </w:p>
          <w:p w14:paraId="04FE923A" w14:textId="77777777" w:rsidR="007B2987" w:rsidRPr="002F6FBE" w:rsidRDefault="007B2987" w:rsidP="007B2987">
            <w:pPr>
              <w:pStyle w:val="Listenabsatz"/>
              <w:numPr>
                <w:ilvl w:val="0"/>
                <w:numId w:val="6"/>
              </w:numPr>
              <w:spacing w:beforeLines="20" w:before="48" w:afterLines="20" w:after="48"/>
              <w:ind w:left="147" w:hanging="147"/>
              <w:rPr>
                <w:rFonts w:eastAsia="Century Gothic" w:cs="Arial"/>
                <w:sz w:val="16"/>
                <w:szCs w:val="16"/>
              </w:rPr>
            </w:pPr>
            <w:r w:rsidRPr="002F6FBE">
              <w:rPr>
                <w:rFonts w:eastAsia="Century Gothic" w:cs="Arial"/>
                <w:sz w:val="16"/>
                <w:szCs w:val="16"/>
              </w:rPr>
              <w:t>Suva 67009 “Rumore sul posto di lavoro”</w:t>
            </w:r>
          </w:p>
          <w:p w14:paraId="1F950934" w14:textId="353C616F" w:rsidR="007B2987" w:rsidRPr="0060588A" w:rsidRDefault="007B2987" w:rsidP="007B2987">
            <w:pPr>
              <w:numPr>
                <w:ilvl w:val="0"/>
                <w:numId w:val="6"/>
              </w:numPr>
              <w:spacing w:before="16" w:after="16" w:line="30" w:lineRule="atLeast"/>
              <w:ind w:left="147" w:hanging="147"/>
              <w:contextualSpacing/>
              <w:rPr>
                <w:rFonts w:eastAsia="Century Gothic" w:cs="Arial"/>
                <w:kern w:val="0"/>
                <w:sz w:val="16"/>
                <w:szCs w:val="16"/>
                <w:lang w:eastAsia="de-CH"/>
                <w14:ligatures w14:val="none"/>
              </w:rPr>
            </w:pPr>
            <w:r w:rsidRPr="002F6FBE">
              <w:rPr>
                <w:rFonts w:eastAsia="Century Gothic" w:cs="Arial"/>
                <w:sz w:val="16"/>
                <w:szCs w:val="16"/>
              </w:rPr>
              <w:t xml:space="preserve">Suva 67070 </w:t>
            </w:r>
            <w:r w:rsidRPr="002F6FBE">
              <w:rPr>
                <w:rFonts w:cs="Arial"/>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hideMark/>
          </w:tcPr>
          <w:p w14:paraId="6872B929" w14:textId="77777777" w:rsidR="007B2987" w:rsidRPr="002F6FBE" w:rsidRDefault="007B2987" w:rsidP="007B2987">
            <w:pPr>
              <w:autoSpaceDE w:val="0"/>
              <w:autoSpaceDN w:val="0"/>
              <w:adjustRightInd w:val="0"/>
              <w:spacing w:beforeLines="20" w:before="48" w:afterLines="20" w:after="48" w:line="192" w:lineRule="auto"/>
              <w:contextualSpacing/>
              <w:jc w:val="center"/>
              <w:rPr>
                <w:rFonts w:eastAsia="Century Gothic" w:cs="Arial"/>
                <w:color w:val="000000"/>
                <w:sz w:val="16"/>
                <w:szCs w:val="16"/>
              </w:rPr>
            </w:pPr>
            <w:r w:rsidRPr="002F6FBE">
              <w:rPr>
                <w:rFonts w:cs="Arial"/>
                <w:color w:val="000000"/>
                <w:sz w:val="16"/>
              </w:rPr>
              <w:t>1° a.a.</w:t>
            </w:r>
          </w:p>
          <w:p w14:paraId="338ECE75" w14:textId="1A4FED5B"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hideMark/>
          </w:tcPr>
          <w:p w14:paraId="143651EF" w14:textId="77777777" w:rsidR="007B2987" w:rsidRPr="002F6FBE" w:rsidRDefault="007B2987" w:rsidP="007B2987">
            <w:pPr>
              <w:autoSpaceDE w:val="0"/>
              <w:autoSpaceDN w:val="0"/>
              <w:adjustRightInd w:val="0"/>
              <w:spacing w:beforeLines="20" w:before="48" w:afterLines="20" w:after="48"/>
              <w:contextualSpacing/>
              <w:jc w:val="center"/>
              <w:rPr>
                <w:rFonts w:eastAsia="Century Gothic" w:cs="Arial"/>
                <w:color w:val="000000"/>
                <w:sz w:val="16"/>
                <w:szCs w:val="16"/>
              </w:rPr>
            </w:pPr>
            <w:r w:rsidRPr="002F6FBE">
              <w:rPr>
                <w:rFonts w:cs="Arial"/>
                <w:color w:val="000000"/>
                <w:sz w:val="16"/>
              </w:rPr>
              <w:t>1° a.a.</w:t>
            </w:r>
          </w:p>
          <w:p w14:paraId="08932BAF" w14:textId="5C361529"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hideMark/>
          </w:tcPr>
          <w:p w14:paraId="02F1F0DB" w14:textId="77777777" w:rsidR="007B2987" w:rsidRPr="002F6FBE" w:rsidRDefault="007B2987" w:rsidP="007B2987">
            <w:pPr>
              <w:autoSpaceDE w:val="0"/>
              <w:autoSpaceDN w:val="0"/>
              <w:adjustRightInd w:val="0"/>
              <w:spacing w:beforeLines="20" w:before="48" w:afterLines="20" w:after="48"/>
              <w:contextualSpacing/>
              <w:jc w:val="center"/>
              <w:rPr>
                <w:rFonts w:eastAsia="Century Gothic" w:cs="Arial"/>
                <w:color w:val="000000"/>
                <w:sz w:val="16"/>
                <w:szCs w:val="16"/>
              </w:rPr>
            </w:pPr>
          </w:p>
          <w:p w14:paraId="10FF8F80" w14:textId="1467EAF8"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hideMark/>
          </w:tcPr>
          <w:p w14:paraId="6839230D" w14:textId="38BD5FFD" w:rsidR="007B2987" w:rsidRPr="0060588A" w:rsidRDefault="007B2987" w:rsidP="007B2987">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r w:rsidRPr="002F6FBE">
              <w:rPr>
                <w:rFonts w:cs="Arial"/>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tcPr>
          <w:p w14:paraId="7302892E" w14:textId="54184FE4"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2F6FBE">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hideMark/>
          </w:tcPr>
          <w:p w14:paraId="43BDB5A5" w14:textId="77777777" w:rsidR="007B2987" w:rsidRPr="002F6FBE" w:rsidRDefault="007B2987" w:rsidP="007B2987">
            <w:pPr>
              <w:autoSpaceDE w:val="0"/>
              <w:autoSpaceDN w:val="0"/>
              <w:adjustRightInd w:val="0"/>
              <w:spacing w:beforeLines="20" w:before="48" w:afterLines="20" w:after="48"/>
              <w:contextualSpacing/>
              <w:jc w:val="center"/>
              <w:rPr>
                <w:rFonts w:eastAsia="Century Gothic" w:cs="Arial"/>
                <w:sz w:val="16"/>
                <w:szCs w:val="16"/>
              </w:rPr>
            </w:pPr>
            <w:r w:rsidRPr="002F6FBE">
              <w:rPr>
                <w:rFonts w:eastAsia="Century Gothic" w:cs="Arial"/>
                <w:sz w:val="16"/>
                <w:szCs w:val="16"/>
              </w:rPr>
              <w:t>2° a.a.</w:t>
            </w:r>
          </w:p>
          <w:p w14:paraId="43559349" w14:textId="77777777"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hideMark/>
          </w:tcPr>
          <w:p w14:paraId="45002ED0" w14:textId="74669A83"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22670186"/>
              <w:date>
                <w:dateFormat w:val="dd.MM.yyyy"/>
                <w:lid w:val="de-CH"/>
                <w:storeMappedDataAs w:val="dateTime"/>
                <w:calendar w:val="gregorian"/>
              </w:date>
            </w:sdtPr>
            <w:sdtEndPr/>
            <w:sdtContent>
              <w:p w14:paraId="29873CA4" w14:textId="77777777" w:rsidR="007B2987" w:rsidRPr="0060588A" w:rsidRDefault="007B2987" w:rsidP="007B298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310AC7E" w14:textId="7E9CAC6F" w:rsidR="007B2987" w:rsidRPr="0060588A" w:rsidRDefault="007B2987" w:rsidP="007B298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B629D4" w14:textId="77777777" w:rsidR="007B2987" w:rsidRPr="0060588A" w:rsidRDefault="007B2987" w:rsidP="007B298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46F6B80" w14:textId="77777777" w:rsidR="007B2987" w:rsidRPr="0060588A" w:rsidRDefault="007B2987" w:rsidP="007B298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7C0443" w14:textId="77777777"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02153109"/>
              <w:date>
                <w:dateFormat w:val="dd.MM.yyyy"/>
                <w:lid w:val="de-CH"/>
                <w:storeMappedDataAs w:val="dateTime"/>
                <w:calendar w:val="gregorian"/>
              </w:date>
            </w:sdtPr>
            <w:sdtEndPr/>
            <w:sdtContent>
              <w:p w14:paraId="52A5861E" w14:textId="77777777" w:rsidR="007B2987" w:rsidRPr="0060588A" w:rsidRDefault="007B2987" w:rsidP="007B298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DBC545C" w14:textId="442E34C6" w:rsidR="007B2987" w:rsidRPr="0060588A" w:rsidRDefault="007B2987" w:rsidP="007B298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CFD14FB" w14:textId="77777777" w:rsidR="007B2987" w:rsidRPr="0060588A" w:rsidRDefault="007B2987" w:rsidP="007B298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41AA692" w14:textId="77777777" w:rsidR="007B2987" w:rsidRPr="0060588A" w:rsidRDefault="007B2987" w:rsidP="007B298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D74EA29" w14:textId="77777777"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81080859"/>
              <w:date>
                <w:dateFormat w:val="dd.MM.yyyy"/>
                <w:lid w:val="de-CH"/>
                <w:storeMappedDataAs w:val="dateTime"/>
                <w:calendar w:val="gregorian"/>
              </w:date>
            </w:sdtPr>
            <w:sdtEndPr/>
            <w:sdtContent>
              <w:p w14:paraId="602706F3" w14:textId="77777777" w:rsidR="007B2987" w:rsidRPr="0060588A" w:rsidRDefault="007B2987" w:rsidP="007B298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DA0BCDD" w14:textId="77777777" w:rsidR="007B2987" w:rsidRPr="0060588A" w:rsidRDefault="007B2987" w:rsidP="007B2987">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r>
      <w:tr w:rsidR="002A3E4D" w:rsidRPr="0060588A" w14:paraId="49872E42" w14:textId="77777777" w:rsidTr="00AE59DA">
        <w:trPr>
          <w:trHeight w:val="696"/>
        </w:trPr>
        <w:tc>
          <w:tcPr>
            <w:tcW w:w="1735" w:type="dxa"/>
            <w:vMerge/>
            <w:tcBorders>
              <w:left w:val="single" w:sz="18" w:space="0" w:color="000000"/>
              <w:right w:val="single" w:sz="2" w:space="0" w:color="000000"/>
            </w:tcBorders>
          </w:tcPr>
          <w:p w14:paraId="7B6141A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right w:val="single" w:sz="2" w:space="0" w:color="000000"/>
            </w:tcBorders>
            <w:shd w:val="clear" w:color="auto" w:fill="FFFFFF"/>
          </w:tcPr>
          <w:p w14:paraId="5D20F6E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AC647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tcPr>
          <w:p w14:paraId="749708B0"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6135318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50B945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6EBABA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0C7F90F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14E8EEE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4722F7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38A51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C7545F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A08F06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50025650"/>
              <w:date>
                <w:dateFormat w:val="dd.MM.yyyy"/>
                <w:lid w:val="de-CH"/>
                <w:storeMappedDataAs w:val="dateTime"/>
                <w:calendar w:val="gregorian"/>
              </w:date>
            </w:sdtPr>
            <w:sdtEndPr/>
            <w:sdtContent>
              <w:p w14:paraId="79C26D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1F044A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1FC38B" w14:textId="77777777" w:rsidTr="00AE59DA">
        <w:trPr>
          <w:trHeight w:val="696"/>
        </w:trPr>
        <w:tc>
          <w:tcPr>
            <w:tcW w:w="1735" w:type="dxa"/>
            <w:vMerge/>
            <w:tcBorders>
              <w:left w:val="single" w:sz="18" w:space="0" w:color="000000"/>
              <w:bottom w:val="single" w:sz="2" w:space="0" w:color="000000"/>
              <w:right w:val="single" w:sz="2" w:space="0" w:color="000000"/>
            </w:tcBorders>
          </w:tcPr>
          <w:p w14:paraId="62068785"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2F89E896"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8AC923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tcPr>
          <w:p w14:paraId="6F722C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0A0F35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047F66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67A500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3D5CA7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683A8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3D4B98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32DD24F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8E0CE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35782B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42428485"/>
              <w:date>
                <w:dateFormat w:val="dd.MM.yyyy"/>
                <w:lid w:val="de-CH"/>
                <w:storeMappedDataAs w:val="dateTime"/>
                <w:calendar w:val="gregorian"/>
              </w:date>
            </w:sdtPr>
            <w:sdtEndPr/>
            <w:sdtContent>
              <w:p w14:paraId="07CDA2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88B1F4"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CB2E1A" w:rsidRPr="0060588A" w14:paraId="2EF815ED" w14:textId="77777777" w:rsidTr="00865E4A">
        <w:trPr>
          <w:trHeight w:val="512"/>
        </w:trPr>
        <w:tc>
          <w:tcPr>
            <w:tcW w:w="1735" w:type="dxa"/>
            <w:vMerge w:val="restart"/>
            <w:tcBorders>
              <w:top w:val="single" w:sz="2" w:space="0" w:color="000000"/>
              <w:left w:val="single" w:sz="18" w:space="0" w:color="000000"/>
              <w:right w:val="single" w:sz="2" w:space="0" w:color="000000"/>
            </w:tcBorders>
            <w:shd w:val="clear" w:color="auto" w:fill="auto"/>
          </w:tcPr>
          <w:p w14:paraId="1B9D8689" w14:textId="24FE9548" w:rsidR="00CB2E1A" w:rsidRPr="0060588A" w:rsidRDefault="00CB2E1A" w:rsidP="00CB2E1A">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eastAsia="Century Gothic" w:cs="Arial"/>
                <w:sz w:val="16"/>
                <w:szCs w:val="16"/>
              </w:rPr>
              <w:t>Lavorare con materiali duri (ad es. tagliare, forare, ecc.)</w:t>
            </w:r>
          </w:p>
        </w:tc>
        <w:tc>
          <w:tcPr>
            <w:tcW w:w="1418" w:type="dxa"/>
            <w:vMerge w:val="restart"/>
            <w:tcBorders>
              <w:top w:val="single" w:sz="2" w:space="0" w:color="000000"/>
              <w:left w:val="single" w:sz="2" w:space="0" w:color="000000"/>
              <w:right w:val="single" w:sz="2" w:space="0" w:color="000000"/>
            </w:tcBorders>
            <w:shd w:val="clear" w:color="auto" w:fill="FFFFFF"/>
          </w:tcPr>
          <w:p w14:paraId="053F03D9" w14:textId="1CA081B0" w:rsidR="00CB2E1A" w:rsidRPr="0060588A" w:rsidRDefault="00CB2E1A" w:rsidP="00CB2E1A">
            <w:pPr>
              <w:spacing w:before="16" w:after="16" w:line="30" w:lineRule="atLeast"/>
              <w:ind w:left="5"/>
              <w:rPr>
                <w:rFonts w:eastAsia="Century Gothic" w:cs="Arial"/>
                <w:kern w:val="0"/>
                <w:sz w:val="16"/>
                <w:szCs w:val="16"/>
                <w:lang w:eastAsia="de-CH"/>
                <w14:ligatures w14:val="none"/>
              </w:rPr>
            </w:pPr>
            <w:r w:rsidRPr="002F6FBE">
              <w:rPr>
                <w:rFonts w:cs="Arial"/>
                <w:sz w:val="16"/>
                <w:szCs w:val="16"/>
              </w:rPr>
              <w:t xml:space="preserve">Rumore oltre 85 decibel, vibrazioni </w:t>
            </w:r>
          </w:p>
        </w:tc>
        <w:tc>
          <w:tcPr>
            <w:tcW w:w="708" w:type="dxa"/>
            <w:vMerge w:val="restart"/>
            <w:tcBorders>
              <w:top w:val="single" w:sz="2" w:space="0" w:color="000000"/>
              <w:left w:val="single" w:sz="2" w:space="0" w:color="000000"/>
              <w:right w:val="single" w:sz="2" w:space="0" w:color="000000"/>
            </w:tcBorders>
            <w:shd w:val="clear" w:color="auto" w:fill="FFFFFF"/>
          </w:tcPr>
          <w:p w14:paraId="7D93C1FA" w14:textId="77777777" w:rsidR="00CB2E1A" w:rsidRPr="002F6FBE" w:rsidRDefault="00CB2E1A" w:rsidP="00CB2E1A">
            <w:pPr>
              <w:autoSpaceDE w:val="0"/>
              <w:autoSpaceDN w:val="0"/>
              <w:adjustRightInd w:val="0"/>
              <w:spacing w:beforeLines="20" w:before="48" w:afterLines="20" w:after="48"/>
              <w:contextualSpacing/>
              <w:rPr>
                <w:rFonts w:eastAsia="Century Gothic" w:cs="Arial"/>
                <w:sz w:val="16"/>
                <w:szCs w:val="16"/>
              </w:rPr>
            </w:pPr>
            <w:r w:rsidRPr="002F6FBE">
              <w:rPr>
                <w:rFonts w:eastAsia="Century Gothic" w:cs="Arial"/>
                <w:sz w:val="16"/>
                <w:szCs w:val="16"/>
              </w:rPr>
              <w:t>4c</w:t>
            </w:r>
          </w:p>
          <w:p w14:paraId="5D8359A5" w14:textId="28859A3E" w:rsidR="00CB2E1A" w:rsidRPr="0060588A" w:rsidRDefault="00CB2E1A" w:rsidP="00CB2E1A">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eastAsia="Century Gothic" w:cs="Arial"/>
                <w:sz w:val="16"/>
                <w:szCs w:val="16"/>
              </w:rPr>
              <w:t>4d</w:t>
            </w:r>
          </w:p>
        </w:tc>
        <w:tc>
          <w:tcPr>
            <w:tcW w:w="3190" w:type="dxa"/>
            <w:vMerge w:val="restart"/>
            <w:tcBorders>
              <w:top w:val="single" w:sz="2" w:space="0" w:color="000000"/>
              <w:left w:val="single" w:sz="2" w:space="0" w:color="000000"/>
              <w:right w:val="single" w:sz="18" w:space="0" w:color="auto"/>
            </w:tcBorders>
            <w:shd w:val="clear" w:color="auto" w:fill="auto"/>
          </w:tcPr>
          <w:p w14:paraId="14524841" w14:textId="77777777" w:rsidR="00CB2E1A" w:rsidRPr="002F6FBE" w:rsidRDefault="00CB2E1A" w:rsidP="00CB2E1A">
            <w:pPr>
              <w:spacing w:beforeLines="20" w:before="48" w:afterLines="20" w:after="48"/>
              <w:rPr>
                <w:rFonts w:eastAsia="Century Gothic" w:cs="Arial"/>
                <w:sz w:val="16"/>
                <w:szCs w:val="16"/>
              </w:rPr>
            </w:pPr>
            <w:r w:rsidRPr="002F6FBE">
              <w:rPr>
                <w:rFonts w:eastAsia="Century Gothic" w:cs="Arial"/>
                <w:sz w:val="16"/>
                <w:szCs w:val="16"/>
              </w:rPr>
              <w:t xml:space="preserve">Indossare DPI contro il rumore </w:t>
            </w:r>
          </w:p>
          <w:p w14:paraId="33AAA454" w14:textId="77777777" w:rsidR="00CB2E1A" w:rsidRPr="002F6FBE" w:rsidRDefault="00CB2E1A" w:rsidP="00CB2E1A">
            <w:pPr>
              <w:pStyle w:val="Listenabsatz"/>
              <w:numPr>
                <w:ilvl w:val="0"/>
                <w:numId w:val="6"/>
              </w:numPr>
              <w:spacing w:beforeLines="20" w:before="48" w:afterLines="20" w:after="48"/>
              <w:ind w:left="147" w:hanging="147"/>
              <w:rPr>
                <w:rFonts w:eastAsia="Century Gothic" w:cs="Arial"/>
                <w:sz w:val="16"/>
                <w:szCs w:val="16"/>
              </w:rPr>
            </w:pPr>
            <w:r w:rsidRPr="002F6FBE">
              <w:rPr>
                <w:rFonts w:eastAsia="Century Gothic" w:cs="Arial"/>
                <w:sz w:val="16"/>
                <w:szCs w:val="16"/>
              </w:rPr>
              <w:t>Suva 67009 “Rumore sul posto di lavoro”</w:t>
            </w:r>
          </w:p>
          <w:p w14:paraId="346F05A1" w14:textId="77777777" w:rsidR="00CB2E1A" w:rsidRPr="002F6FBE" w:rsidRDefault="00CB2E1A" w:rsidP="00CB2E1A">
            <w:pPr>
              <w:pStyle w:val="Listenabsatz"/>
              <w:numPr>
                <w:ilvl w:val="0"/>
                <w:numId w:val="6"/>
              </w:numPr>
              <w:spacing w:beforeLines="20" w:before="48" w:afterLines="20" w:after="48"/>
              <w:ind w:left="147" w:hanging="147"/>
              <w:rPr>
                <w:rFonts w:eastAsia="Century Gothic" w:cs="Arial"/>
                <w:sz w:val="16"/>
                <w:szCs w:val="16"/>
              </w:rPr>
            </w:pPr>
            <w:r w:rsidRPr="002F6FBE">
              <w:rPr>
                <w:rFonts w:eastAsia="Century Gothic" w:cs="Arial"/>
                <w:sz w:val="16"/>
                <w:szCs w:val="16"/>
              </w:rPr>
              <w:t>Suva 67020 “Voi e i vostri dipendenti usate correttamente i protettori auricolari?”</w:t>
            </w:r>
          </w:p>
          <w:p w14:paraId="5984F01D" w14:textId="2237C689" w:rsidR="00CB2E1A" w:rsidRPr="0060588A" w:rsidRDefault="00CB2E1A" w:rsidP="00CB2E1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2F6FBE">
              <w:rPr>
                <w:rFonts w:eastAsia="Century Gothic" w:cs="Arial"/>
                <w:sz w:val="16"/>
                <w:szCs w:val="16"/>
              </w:rPr>
              <w:t xml:space="preserve">Suva 67070 </w:t>
            </w:r>
            <w:r w:rsidRPr="002F6FBE">
              <w:rPr>
                <w:rFonts w:cs="Arial"/>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BFC763B" w14:textId="2AD1BCD3"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F508C46" w14:textId="4B45C743"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0224746" w14:textId="71DC27C1"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A578C4B" w14:textId="77777777" w:rsidR="00CB2E1A" w:rsidRPr="002F6FBE" w:rsidRDefault="00CB2E1A" w:rsidP="00CB2E1A">
            <w:pPr>
              <w:autoSpaceDE w:val="0"/>
              <w:autoSpaceDN w:val="0"/>
              <w:adjustRightInd w:val="0"/>
              <w:spacing w:beforeLines="20" w:before="48" w:afterLines="20" w:after="48"/>
              <w:contextualSpacing/>
              <w:rPr>
                <w:rFonts w:cs="Arial"/>
                <w:color w:val="000000"/>
                <w:sz w:val="16"/>
              </w:rPr>
            </w:pPr>
            <w:r w:rsidRPr="002F6FBE">
              <w:rPr>
                <w:rFonts w:cs="Arial"/>
                <w:color w:val="000000"/>
                <w:sz w:val="16"/>
              </w:rPr>
              <w:t>Istruzioni in loco</w:t>
            </w:r>
          </w:p>
          <w:p w14:paraId="4E152D5C" w14:textId="4BADF110" w:rsidR="00CB2E1A" w:rsidRPr="0060588A" w:rsidRDefault="00CB2E1A" w:rsidP="00CB2E1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Mostrare e fare esercizio CIA1</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D79EF9A" w14:textId="57DC7C19"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9E99DDE" w14:textId="77777777"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091B5B5" w14:textId="77777777" w:rsidR="00CB2E1A" w:rsidRPr="002F6FBE" w:rsidRDefault="00CB2E1A" w:rsidP="00CB2E1A">
            <w:pPr>
              <w:autoSpaceDE w:val="0"/>
              <w:autoSpaceDN w:val="0"/>
              <w:adjustRightInd w:val="0"/>
              <w:spacing w:beforeLines="20" w:before="48" w:afterLines="20" w:after="48"/>
              <w:contextualSpacing/>
              <w:jc w:val="center"/>
              <w:rPr>
                <w:rFonts w:eastAsia="Century Gothic" w:cs="Arial"/>
                <w:sz w:val="16"/>
                <w:szCs w:val="16"/>
              </w:rPr>
            </w:pPr>
            <w:r w:rsidRPr="002F6FBE">
              <w:rPr>
                <w:rFonts w:eastAsia="Century Gothic" w:cs="Arial"/>
                <w:sz w:val="16"/>
                <w:szCs w:val="16"/>
              </w:rPr>
              <w:t>2° a.a.</w:t>
            </w:r>
          </w:p>
          <w:p w14:paraId="425A2CF5" w14:textId="5F4B9877"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253296"/>
              <w:date>
                <w:dateFormat w:val="dd.MM.yyyy"/>
                <w:lid w:val="de-CH"/>
                <w:storeMappedDataAs w:val="dateTime"/>
                <w:calendar w:val="gregorian"/>
              </w:date>
            </w:sdtPr>
            <w:sdtEndPr/>
            <w:sdtContent>
              <w:p w14:paraId="3F091D27" w14:textId="77777777" w:rsidR="00CB2E1A" w:rsidRPr="0060588A" w:rsidRDefault="00CB2E1A" w:rsidP="00CB2E1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87B8EA5" w14:textId="0E44AFF3" w:rsidR="00CB2E1A" w:rsidRPr="0060588A" w:rsidRDefault="00CB2E1A" w:rsidP="00CB2E1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1C0909" w14:textId="77777777" w:rsidR="00CB2E1A" w:rsidRPr="0060588A" w:rsidRDefault="00CB2E1A" w:rsidP="00CB2E1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9387D7" w14:textId="77777777" w:rsidR="00CB2E1A" w:rsidRPr="0060588A" w:rsidRDefault="00CB2E1A" w:rsidP="00CB2E1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CF40AF" w14:textId="77777777"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65852733"/>
              <w:date>
                <w:dateFormat w:val="dd.MM.yyyy"/>
                <w:lid w:val="de-CH"/>
                <w:storeMappedDataAs w:val="dateTime"/>
                <w:calendar w:val="gregorian"/>
              </w:date>
            </w:sdtPr>
            <w:sdtEndPr/>
            <w:sdtContent>
              <w:p w14:paraId="48331F28" w14:textId="77777777" w:rsidR="00CB2E1A" w:rsidRPr="0060588A" w:rsidRDefault="00CB2E1A" w:rsidP="00CB2E1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8F163E6" w14:textId="5BB02DE5" w:rsidR="00CB2E1A" w:rsidRPr="0060588A" w:rsidRDefault="00CB2E1A" w:rsidP="00CB2E1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F923EBB" w14:textId="77777777" w:rsidR="00CB2E1A" w:rsidRPr="0060588A" w:rsidRDefault="00CB2E1A" w:rsidP="00CB2E1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7D4D0C" w14:textId="77777777" w:rsidR="00CB2E1A" w:rsidRPr="0060588A" w:rsidRDefault="00CB2E1A" w:rsidP="00CB2E1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A019948" w14:textId="77777777"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801922135"/>
              <w:date>
                <w:dateFormat w:val="dd.MM.yyyy"/>
                <w:lid w:val="de-CH"/>
                <w:storeMappedDataAs w:val="dateTime"/>
                <w:calendar w:val="gregorian"/>
              </w:date>
            </w:sdtPr>
            <w:sdtEndPr/>
            <w:sdtContent>
              <w:p w14:paraId="44E64CE6" w14:textId="77777777" w:rsidR="00CB2E1A" w:rsidRPr="0060588A" w:rsidRDefault="00CB2E1A" w:rsidP="00CB2E1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3116FBA" w14:textId="77777777" w:rsidR="00CB2E1A" w:rsidRPr="0060588A" w:rsidRDefault="00CB2E1A" w:rsidP="00CB2E1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37F6FDF" w14:textId="77777777" w:rsidTr="00865E4A">
        <w:trPr>
          <w:trHeight w:val="620"/>
        </w:trPr>
        <w:tc>
          <w:tcPr>
            <w:tcW w:w="1735" w:type="dxa"/>
            <w:vMerge/>
            <w:tcBorders>
              <w:left w:val="single" w:sz="18" w:space="0" w:color="000000"/>
              <w:right w:val="single" w:sz="2" w:space="0" w:color="000000"/>
            </w:tcBorders>
            <w:shd w:val="clear" w:color="auto" w:fill="auto"/>
          </w:tcPr>
          <w:p w14:paraId="7E6DF96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C05586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1E4B6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3F87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35BF5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9F9E2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264624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601A2ADB"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EB0C3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23FB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125B95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F434E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4221B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83108382"/>
              <w:date>
                <w:dateFormat w:val="dd.MM.yyyy"/>
                <w:lid w:val="de-CH"/>
                <w:storeMappedDataAs w:val="dateTime"/>
                <w:calendar w:val="gregorian"/>
              </w:date>
            </w:sdtPr>
            <w:sdtEndPr/>
            <w:sdtContent>
              <w:p w14:paraId="024B7F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F852F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1DCCA08" w14:textId="77777777" w:rsidTr="00865E4A">
        <w:trPr>
          <w:trHeight w:val="545"/>
        </w:trPr>
        <w:tc>
          <w:tcPr>
            <w:tcW w:w="1735" w:type="dxa"/>
            <w:vMerge/>
            <w:tcBorders>
              <w:left w:val="single" w:sz="18" w:space="0" w:color="000000"/>
              <w:bottom w:val="single" w:sz="2" w:space="0" w:color="000000"/>
              <w:right w:val="single" w:sz="2" w:space="0" w:color="000000"/>
            </w:tcBorders>
            <w:shd w:val="clear" w:color="auto" w:fill="auto"/>
          </w:tcPr>
          <w:p w14:paraId="2AF3AAE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0EF770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B5C94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21F7165D"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F21AD6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A0604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3D6A3C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C557AC1"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65335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2BCA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812D0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4E1827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A5622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041773270"/>
              <w:date>
                <w:dateFormat w:val="dd.MM.yyyy"/>
                <w:lid w:val="de-CH"/>
                <w:storeMappedDataAs w:val="dateTime"/>
                <w:calendar w:val="gregorian"/>
              </w:date>
            </w:sdtPr>
            <w:sdtEndPr/>
            <w:sdtContent>
              <w:p w14:paraId="0385DD04"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B06E0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4A3E41" w:rsidRPr="0060588A" w14:paraId="31AD37EC" w14:textId="77777777" w:rsidTr="00865E4A">
        <w:trPr>
          <w:trHeight w:val="951"/>
        </w:trPr>
        <w:tc>
          <w:tcPr>
            <w:tcW w:w="1735" w:type="dxa"/>
            <w:vMerge w:val="restart"/>
            <w:tcBorders>
              <w:top w:val="single" w:sz="2" w:space="0" w:color="000000"/>
              <w:left w:val="single" w:sz="18" w:space="0" w:color="000000"/>
              <w:right w:val="single" w:sz="2" w:space="0" w:color="000000"/>
            </w:tcBorders>
            <w:shd w:val="clear" w:color="auto" w:fill="auto"/>
          </w:tcPr>
          <w:p w14:paraId="1E3F73D8" w14:textId="21E69260" w:rsidR="004A3E41" w:rsidRPr="0060588A" w:rsidRDefault="004A3E41" w:rsidP="004A3E41">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color w:val="000000"/>
                <w:sz w:val="16"/>
              </w:rPr>
              <w:t>Lavorare costantemente all'aperto</w:t>
            </w:r>
          </w:p>
        </w:tc>
        <w:tc>
          <w:tcPr>
            <w:tcW w:w="1418" w:type="dxa"/>
            <w:vMerge w:val="restart"/>
            <w:tcBorders>
              <w:top w:val="single" w:sz="2" w:space="0" w:color="000000"/>
              <w:left w:val="single" w:sz="2" w:space="0" w:color="000000"/>
              <w:right w:val="single" w:sz="2" w:space="0" w:color="000000"/>
            </w:tcBorders>
            <w:shd w:val="clear" w:color="auto" w:fill="FFFFFF"/>
          </w:tcPr>
          <w:p w14:paraId="034BDE45" w14:textId="42802668" w:rsidR="004A3E41" w:rsidRPr="0060588A" w:rsidRDefault="004A3E41" w:rsidP="004A3E41">
            <w:pPr>
              <w:spacing w:before="16" w:after="16" w:line="30" w:lineRule="atLeast"/>
              <w:ind w:left="5"/>
              <w:rPr>
                <w:rFonts w:eastAsia="Century Gothic" w:cs="Arial"/>
                <w:kern w:val="0"/>
                <w:sz w:val="16"/>
                <w:szCs w:val="16"/>
                <w:lang w:eastAsia="de-CH"/>
                <w14:ligatures w14:val="none"/>
              </w:rPr>
            </w:pPr>
            <w:r w:rsidRPr="002F6FBE">
              <w:rPr>
                <w:rFonts w:cs="Arial"/>
                <w:sz w:val="16"/>
              </w:rPr>
              <w:t>Percentuale UV della radiazione solare, colpo di sole, colpo di calore</w:t>
            </w:r>
          </w:p>
        </w:tc>
        <w:tc>
          <w:tcPr>
            <w:tcW w:w="708" w:type="dxa"/>
            <w:vMerge w:val="restart"/>
            <w:tcBorders>
              <w:top w:val="single" w:sz="2" w:space="0" w:color="000000"/>
              <w:left w:val="single" w:sz="2" w:space="0" w:color="000000"/>
              <w:right w:val="single" w:sz="2" w:space="0" w:color="000000"/>
            </w:tcBorders>
            <w:shd w:val="clear" w:color="auto" w:fill="FFFFFF"/>
          </w:tcPr>
          <w:p w14:paraId="17A1EB20" w14:textId="5870FC03" w:rsidR="004A3E41" w:rsidRPr="0060588A" w:rsidRDefault="004A3E41" w:rsidP="004A3E41">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2F6FBE">
              <w:rPr>
                <w:rFonts w:cs="Arial"/>
                <w:color w:val="000000"/>
                <w:sz w:val="16"/>
              </w:rPr>
              <w:t>4h</w:t>
            </w:r>
          </w:p>
        </w:tc>
        <w:tc>
          <w:tcPr>
            <w:tcW w:w="3190" w:type="dxa"/>
            <w:vMerge w:val="restart"/>
            <w:tcBorders>
              <w:top w:val="single" w:sz="2" w:space="0" w:color="000000"/>
              <w:left w:val="single" w:sz="2" w:space="0" w:color="000000"/>
              <w:right w:val="single" w:sz="18" w:space="0" w:color="auto"/>
            </w:tcBorders>
            <w:shd w:val="clear" w:color="auto" w:fill="auto"/>
          </w:tcPr>
          <w:p w14:paraId="4898C26A" w14:textId="77777777" w:rsidR="004A3E41" w:rsidRPr="002F6FBE" w:rsidRDefault="004A3E41" w:rsidP="004A3E41">
            <w:pPr>
              <w:spacing w:beforeLines="20" w:before="48" w:afterLines="20" w:after="48"/>
              <w:rPr>
                <w:rFonts w:eastAsia="Century Gothic" w:cs="Arial"/>
                <w:color w:val="000000"/>
                <w:sz w:val="16"/>
                <w:szCs w:val="16"/>
              </w:rPr>
            </w:pPr>
            <w:r w:rsidRPr="002F6FBE">
              <w:rPr>
                <w:rFonts w:cs="Arial"/>
                <w:color w:val="000000"/>
                <w:sz w:val="16"/>
              </w:rPr>
              <w:t>Rischi delle radiazioni solari</w:t>
            </w:r>
          </w:p>
          <w:p w14:paraId="276740C4" w14:textId="77777777" w:rsidR="004A3E41" w:rsidRPr="002F6FBE" w:rsidRDefault="004A3E41" w:rsidP="004A3E41">
            <w:pPr>
              <w:pStyle w:val="Listenabsatz"/>
              <w:numPr>
                <w:ilvl w:val="0"/>
                <w:numId w:val="7"/>
              </w:numPr>
              <w:spacing w:beforeLines="20" w:before="48" w:afterLines="20" w:after="48"/>
              <w:ind w:left="147" w:hanging="147"/>
              <w:rPr>
                <w:rFonts w:eastAsia="Century Gothic" w:cs="Arial"/>
                <w:sz w:val="16"/>
                <w:szCs w:val="16"/>
              </w:rPr>
            </w:pPr>
            <w:r w:rsidRPr="002F6FBE">
              <w:rPr>
                <w:rFonts w:cs="Arial"/>
                <w:color w:val="000000"/>
                <w:sz w:val="16"/>
              </w:rPr>
              <w:t>Mezzi (tende da sole, vele e ombrelloni, protezione per il capo, abbigliamento, protezione della fronte e nuca, occhiali e protezioni solari con blocco UV) per la protezione degli occhi e della pelle dai danni provocati dal sole</w:t>
            </w:r>
          </w:p>
          <w:p w14:paraId="3F2C5F7E" w14:textId="77777777" w:rsidR="004A3E41" w:rsidRPr="002F6FBE" w:rsidRDefault="004A3E41" w:rsidP="004A3E41">
            <w:pPr>
              <w:pStyle w:val="Listenabsatz"/>
              <w:numPr>
                <w:ilvl w:val="0"/>
                <w:numId w:val="7"/>
              </w:numPr>
              <w:spacing w:beforeLines="20" w:before="48" w:afterLines="20" w:after="48"/>
              <w:ind w:left="147" w:hanging="147"/>
              <w:rPr>
                <w:rFonts w:eastAsia="Century Gothic" w:cs="Arial"/>
                <w:color w:val="000000"/>
                <w:sz w:val="16"/>
                <w:szCs w:val="16"/>
              </w:rPr>
            </w:pPr>
            <w:r w:rsidRPr="002F6FBE">
              <w:rPr>
                <w:rFonts w:cs="Arial"/>
                <w:color w:val="000000"/>
                <w:sz w:val="16"/>
              </w:rPr>
              <w:t>Suva 88304 “I pericoli del sole – Informazioni per chi lavora all’aria aperta”</w:t>
            </w:r>
          </w:p>
          <w:p w14:paraId="572F0FD5" w14:textId="245838C5" w:rsidR="004A3E41" w:rsidRPr="0060588A" w:rsidRDefault="004A3E41" w:rsidP="004A3E41">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2F6FBE">
              <w:rPr>
                <w:rFonts w:cs="Arial"/>
                <w:color w:val="000000"/>
                <w:sz w:val="16"/>
              </w:rPr>
              <w:t>Suva 67135 “Lista di controllo: lavori all’aperto in condizione di canicola”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37F5118" w14:textId="34065BAC"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 xml:space="preserve">1° -2° </w:t>
            </w:r>
            <w:proofErr w:type="gramStart"/>
            <w:r w:rsidRPr="002F6FBE">
              <w:rPr>
                <w:rFonts w:eastAsia="Century Gothic" w:cs="Arial"/>
                <w:sz w:val="16"/>
                <w:szCs w:val="16"/>
              </w:rPr>
              <w:t>a.a</w:t>
            </w:r>
            <w:proofErr w:type="gramEnd"/>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656E315" w14:textId="24EBEDAA"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525C8B" w14:textId="22AEF918"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 xml:space="preserve">1° </w:t>
            </w:r>
            <w:proofErr w:type="gramStart"/>
            <w:r w:rsidRPr="002F6FBE">
              <w:rPr>
                <w:rFonts w:eastAsia="Century Gothic" w:cs="Arial"/>
                <w:sz w:val="16"/>
                <w:szCs w:val="16"/>
              </w:rPr>
              <w:t>a.a</w:t>
            </w:r>
            <w:proofErr w:type="gramEnd"/>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6670AEC" w14:textId="0E920967" w:rsidR="004A3E41" w:rsidRPr="0060588A" w:rsidRDefault="004A3E41" w:rsidP="004A3E41">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Istruzioni in loco, se possibile solo dopo aver frequentato CIA1</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A1AE5CA" w14:textId="1CF1E923"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 xml:space="preserve">1° </w:t>
            </w:r>
            <w:proofErr w:type="gramStart"/>
            <w:r w:rsidRPr="002F6FBE">
              <w:rPr>
                <w:rFonts w:eastAsia="Century Gothic" w:cs="Arial"/>
                <w:sz w:val="16"/>
                <w:szCs w:val="16"/>
              </w:rPr>
              <w:t>a.a</w:t>
            </w:r>
            <w:proofErr w:type="gramEnd"/>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4EE38FF" w14:textId="1763A79B"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789A9A0" w14:textId="77777777" w:rsidR="004A3E41" w:rsidRPr="002F6FBE" w:rsidRDefault="004A3E41" w:rsidP="004A3E41">
            <w:pPr>
              <w:autoSpaceDE w:val="0"/>
              <w:autoSpaceDN w:val="0"/>
              <w:adjustRightInd w:val="0"/>
              <w:spacing w:beforeLines="20" w:before="48" w:afterLines="20" w:after="48"/>
              <w:contextualSpacing/>
              <w:jc w:val="center"/>
              <w:rPr>
                <w:rFonts w:eastAsia="Century Gothic" w:cs="Arial"/>
                <w:sz w:val="16"/>
                <w:szCs w:val="16"/>
              </w:rPr>
            </w:pPr>
            <w:r w:rsidRPr="002F6FBE">
              <w:rPr>
                <w:rFonts w:eastAsia="Century Gothic" w:cs="Arial"/>
                <w:sz w:val="16"/>
                <w:szCs w:val="16"/>
              </w:rPr>
              <w:t>2° a.a.</w:t>
            </w:r>
          </w:p>
          <w:p w14:paraId="120D5479" w14:textId="0DB2E825"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145323888"/>
              <w:date>
                <w:dateFormat w:val="dd.MM.yyyy"/>
                <w:lid w:val="de-CH"/>
                <w:storeMappedDataAs w:val="dateTime"/>
                <w:calendar w:val="gregorian"/>
              </w:date>
            </w:sdtPr>
            <w:sdtEndPr/>
            <w:sdtContent>
              <w:p w14:paraId="61A22D91" w14:textId="77777777" w:rsidR="004A3E41" w:rsidRPr="0060588A" w:rsidRDefault="004A3E41" w:rsidP="004A3E41">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46E6486" w14:textId="0CE757DD" w:rsidR="004A3E41" w:rsidRPr="0060588A" w:rsidRDefault="004A3E41" w:rsidP="004A3E41">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A1335DB" w14:textId="77777777" w:rsidR="004A3E41" w:rsidRPr="0060588A" w:rsidRDefault="004A3E41" w:rsidP="004A3E41">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E05EFD9" w14:textId="77777777" w:rsidR="004A3E41" w:rsidRPr="0060588A" w:rsidRDefault="004A3E41" w:rsidP="004A3E41">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4CF10C8" w14:textId="77777777"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73015087"/>
              <w:date>
                <w:dateFormat w:val="dd.MM.yyyy"/>
                <w:lid w:val="de-CH"/>
                <w:storeMappedDataAs w:val="dateTime"/>
                <w:calendar w:val="gregorian"/>
              </w:date>
            </w:sdtPr>
            <w:sdtEndPr/>
            <w:sdtContent>
              <w:p w14:paraId="33AB00D7" w14:textId="77777777" w:rsidR="004A3E41" w:rsidRPr="0060588A" w:rsidRDefault="004A3E41" w:rsidP="004A3E41">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6C37DEE" w14:textId="25BAF9F4" w:rsidR="004A3E41" w:rsidRPr="0060588A" w:rsidRDefault="004A3E41" w:rsidP="004A3E41">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4C2F2EB" w14:textId="77777777" w:rsidR="004A3E41" w:rsidRPr="0060588A" w:rsidRDefault="004A3E41" w:rsidP="004A3E41">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5EE0AF1" w14:textId="77777777" w:rsidR="004A3E41" w:rsidRPr="0060588A" w:rsidRDefault="004A3E41" w:rsidP="004A3E41">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26BD35" w14:textId="77777777"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72940497"/>
              <w:date>
                <w:dateFormat w:val="dd.MM.yyyy"/>
                <w:lid w:val="de-CH"/>
                <w:storeMappedDataAs w:val="dateTime"/>
                <w:calendar w:val="gregorian"/>
              </w:date>
            </w:sdtPr>
            <w:sdtEndPr/>
            <w:sdtContent>
              <w:p w14:paraId="33BB868C" w14:textId="77777777" w:rsidR="004A3E41" w:rsidRPr="0060588A" w:rsidRDefault="004A3E41" w:rsidP="004A3E41">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AF4855E" w14:textId="77777777" w:rsidR="004A3E41" w:rsidRPr="0060588A" w:rsidRDefault="004A3E41" w:rsidP="004A3E41">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0B88F988" w14:textId="77777777" w:rsidTr="00865E4A">
        <w:trPr>
          <w:trHeight w:val="836"/>
        </w:trPr>
        <w:tc>
          <w:tcPr>
            <w:tcW w:w="1735" w:type="dxa"/>
            <w:vMerge/>
            <w:tcBorders>
              <w:left w:val="single" w:sz="18" w:space="0" w:color="000000"/>
              <w:right w:val="single" w:sz="2" w:space="0" w:color="000000"/>
            </w:tcBorders>
            <w:shd w:val="clear" w:color="auto" w:fill="auto"/>
          </w:tcPr>
          <w:p w14:paraId="5D472B3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E524FC0"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06CA400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18065C9A"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71B4B8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2E1E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D4BD97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1E27E1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0B82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99F51A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00B399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9AE6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F560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26804482"/>
              <w:date>
                <w:dateFormat w:val="dd.MM.yyyy"/>
                <w:lid w:val="de-CH"/>
                <w:storeMappedDataAs w:val="dateTime"/>
                <w:calendar w:val="gregorian"/>
              </w:date>
            </w:sdtPr>
            <w:sdtEndPr/>
            <w:sdtContent>
              <w:p w14:paraId="7DBE5E7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38F7D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437FB831"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20D984A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3C23DD3"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CAB4F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48D8ED2"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ACEA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5A847C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D6948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A0BF25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5C55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C50EEC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7E408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217AA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00871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8205545"/>
              <w:date>
                <w:dateFormat w:val="dd.MM.yyyy"/>
                <w:lid w:val="de-CH"/>
                <w:storeMappedDataAs w:val="dateTime"/>
                <w:calendar w:val="gregorian"/>
              </w:date>
            </w:sdtPr>
            <w:sdtEndPr/>
            <w:sdtContent>
              <w:p w14:paraId="2B1E115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719CA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592D9F" w:rsidRPr="0060588A" w14:paraId="4429AB46" w14:textId="77777777" w:rsidTr="00AE59DA">
        <w:trPr>
          <w:trHeight w:val="696"/>
        </w:trPr>
        <w:tc>
          <w:tcPr>
            <w:tcW w:w="1735" w:type="dxa"/>
            <w:vMerge w:val="restart"/>
            <w:tcBorders>
              <w:top w:val="single" w:sz="2" w:space="0" w:color="000000"/>
              <w:left w:val="single" w:sz="18" w:space="0" w:color="000000"/>
              <w:right w:val="single" w:sz="2" w:space="0" w:color="000000"/>
            </w:tcBorders>
            <w:shd w:val="clear" w:color="auto" w:fill="auto"/>
          </w:tcPr>
          <w:p w14:paraId="15C9F5A3" w14:textId="0E7FD62B" w:rsidR="00592D9F" w:rsidRPr="0060588A" w:rsidRDefault="00592D9F" w:rsidP="00592D9F">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cs="Arial"/>
                <w:color w:val="000000"/>
                <w:sz w:val="16"/>
              </w:rPr>
              <w:t>Imbracare i carichi</w:t>
            </w:r>
          </w:p>
        </w:tc>
        <w:tc>
          <w:tcPr>
            <w:tcW w:w="1418" w:type="dxa"/>
            <w:vMerge w:val="restart"/>
            <w:tcBorders>
              <w:top w:val="single" w:sz="2" w:space="0" w:color="000000"/>
              <w:left w:val="single" w:sz="2" w:space="0" w:color="000000"/>
              <w:right w:val="single" w:sz="2" w:space="0" w:color="000000"/>
            </w:tcBorders>
            <w:shd w:val="clear" w:color="auto" w:fill="FFFFFF"/>
          </w:tcPr>
          <w:p w14:paraId="7FE12CC7" w14:textId="36028634" w:rsidR="00592D9F" w:rsidRPr="0060588A" w:rsidRDefault="00592D9F" w:rsidP="00592D9F">
            <w:pPr>
              <w:spacing w:before="16" w:after="16" w:line="30" w:lineRule="atLeast"/>
              <w:ind w:left="5"/>
              <w:rPr>
                <w:rFonts w:eastAsia="Century Gothic" w:cs="Arial"/>
                <w:kern w:val="0"/>
                <w:sz w:val="16"/>
                <w:szCs w:val="16"/>
                <w:lang w:eastAsia="de-CH"/>
                <w14:ligatures w14:val="none"/>
              </w:rPr>
            </w:pPr>
            <w:r w:rsidRPr="002F6FBE">
              <w:rPr>
                <w:rFonts w:cs="Arial"/>
                <w:sz w:val="16"/>
              </w:rPr>
              <w:t>Incastrare persone o parti del corpo / caduta della merce trasportata</w:t>
            </w:r>
          </w:p>
        </w:tc>
        <w:tc>
          <w:tcPr>
            <w:tcW w:w="708" w:type="dxa"/>
            <w:vMerge w:val="restart"/>
            <w:tcBorders>
              <w:top w:val="single" w:sz="2" w:space="0" w:color="000000"/>
              <w:left w:val="single" w:sz="2" w:space="0" w:color="000000"/>
              <w:right w:val="single" w:sz="2" w:space="0" w:color="000000"/>
            </w:tcBorders>
            <w:shd w:val="clear" w:color="auto" w:fill="FFFFFF"/>
          </w:tcPr>
          <w:p w14:paraId="3F2EF586" w14:textId="77777777" w:rsidR="00592D9F" w:rsidRPr="002F6FBE" w:rsidRDefault="00592D9F" w:rsidP="00592D9F">
            <w:pPr>
              <w:autoSpaceDE w:val="0"/>
              <w:autoSpaceDN w:val="0"/>
              <w:adjustRightInd w:val="0"/>
              <w:spacing w:beforeLines="20" w:before="48" w:afterLines="20" w:after="48"/>
              <w:contextualSpacing/>
              <w:rPr>
                <w:rFonts w:eastAsia="Century Gothic" w:cs="Arial"/>
                <w:color w:val="000000"/>
                <w:sz w:val="16"/>
                <w:szCs w:val="16"/>
              </w:rPr>
            </w:pPr>
            <w:r w:rsidRPr="002F6FBE">
              <w:rPr>
                <w:rFonts w:cs="Arial"/>
                <w:color w:val="000000"/>
                <w:sz w:val="16"/>
              </w:rPr>
              <w:t>8a</w:t>
            </w:r>
          </w:p>
          <w:p w14:paraId="4C3BE5D0" w14:textId="078DDD8A" w:rsidR="00592D9F" w:rsidRPr="0060588A" w:rsidRDefault="00592D9F" w:rsidP="00592D9F">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2F6FBE">
              <w:rPr>
                <w:rFonts w:eastAsia="Century Gothic" w:cs="Arial"/>
                <w:color w:val="000000"/>
                <w:sz w:val="16"/>
                <w:szCs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7952878A" w14:textId="77777777" w:rsidR="00592D9F" w:rsidRPr="002F6FBE" w:rsidRDefault="00592D9F" w:rsidP="00592D9F">
            <w:pPr>
              <w:pStyle w:val="Listenabsatz"/>
              <w:numPr>
                <w:ilvl w:val="0"/>
                <w:numId w:val="6"/>
              </w:numPr>
              <w:spacing w:beforeLines="20" w:before="48" w:afterLines="20" w:after="48"/>
              <w:ind w:left="145" w:hanging="145"/>
              <w:rPr>
                <w:rFonts w:cs="Arial"/>
                <w:color w:val="000000"/>
                <w:sz w:val="16"/>
              </w:rPr>
            </w:pPr>
            <w:r w:rsidRPr="002F6FBE">
              <w:rPr>
                <w:rFonts w:cs="Arial"/>
                <w:color w:val="000000"/>
                <w:sz w:val="16"/>
              </w:rPr>
              <w:t xml:space="preserve">Suva 33099, "Formazione per l'imbracatura dei carichi con gru" </w:t>
            </w:r>
          </w:p>
          <w:p w14:paraId="6E26A088" w14:textId="77777777" w:rsidR="00592D9F" w:rsidRPr="002F6FBE" w:rsidRDefault="00592D9F" w:rsidP="00592D9F">
            <w:pPr>
              <w:pStyle w:val="Listenabsatz"/>
              <w:numPr>
                <w:ilvl w:val="0"/>
                <w:numId w:val="6"/>
              </w:numPr>
              <w:spacing w:beforeLines="20" w:before="48" w:afterLines="20" w:after="48"/>
              <w:ind w:left="145" w:hanging="145"/>
              <w:rPr>
                <w:rFonts w:cs="Arial"/>
                <w:color w:val="000000"/>
                <w:sz w:val="16"/>
              </w:rPr>
            </w:pPr>
            <w:r w:rsidRPr="002F6FBE">
              <w:rPr>
                <w:rFonts w:cs="Arial"/>
                <w:color w:val="000000"/>
                <w:sz w:val="16"/>
              </w:rPr>
              <w:t>Suva 84077 "Dieci regole vitali per l'imbracatura dei carichi”</w:t>
            </w:r>
          </w:p>
          <w:p w14:paraId="3CD1DA51" w14:textId="5AE974B8" w:rsidR="00592D9F" w:rsidRPr="0060588A" w:rsidRDefault="00592D9F" w:rsidP="00592D9F">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2F6FBE">
              <w:rPr>
                <w:rFonts w:cs="Arial"/>
                <w:color w:val="000000"/>
                <w:sz w:val="16"/>
              </w:rPr>
              <w:t>Suva 88801 “Regole vitali per l’imbracatura di carichi”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9B13868" w14:textId="43F33709"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ECDC598" w14:textId="7CD87FCA"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72253ED" w14:textId="027098E6"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E68991F" w14:textId="77777777" w:rsidR="00592D9F" w:rsidRPr="002F6FBE" w:rsidRDefault="00592D9F" w:rsidP="00592D9F">
            <w:pPr>
              <w:autoSpaceDE w:val="0"/>
              <w:autoSpaceDN w:val="0"/>
              <w:adjustRightInd w:val="0"/>
              <w:spacing w:beforeLines="20" w:before="48" w:afterLines="20" w:after="48"/>
              <w:contextualSpacing/>
              <w:rPr>
                <w:rFonts w:cs="Arial"/>
                <w:color w:val="000000"/>
                <w:sz w:val="16"/>
              </w:rPr>
            </w:pPr>
            <w:r w:rsidRPr="002F6FBE">
              <w:rPr>
                <w:rFonts w:cs="Arial"/>
                <w:color w:val="000000"/>
                <w:sz w:val="16"/>
              </w:rPr>
              <w:t>Istruzione in loco con imbracature e materiali di proprietà dell'azienda</w:t>
            </w:r>
          </w:p>
          <w:p w14:paraId="3AFA80BE" w14:textId="3DC72915" w:rsidR="00592D9F" w:rsidRPr="0060588A" w:rsidRDefault="00592D9F" w:rsidP="00592D9F">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2F6FBE">
              <w:rPr>
                <w:rFonts w:cs="Arial"/>
                <w:color w:val="000000"/>
                <w:sz w:val="16"/>
              </w:rPr>
              <w:t>Dimostrare e praticare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729C41A" w14:textId="6F67388B"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5F112C5" w14:textId="77777777" w:rsidR="00592D9F" w:rsidRPr="002F6FBE" w:rsidRDefault="00592D9F" w:rsidP="00592D9F">
            <w:pPr>
              <w:autoSpaceDE w:val="0"/>
              <w:autoSpaceDN w:val="0"/>
              <w:adjustRightInd w:val="0"/>
              <w:spacing w:beforeLines="20" w:before="48" w:afterLines="20" w:after="48"/>
              <w:contextualSpacing/>
              <w:jc w:val="center"/>
              <w:rPr>
                <w:rFonts w:eastAsia="Century Gothic" w:cs="Arial"/>
                <w:sz w:val="16"/>
                <w:szCs w:val="16"/>
              </w:rPr>
            </w:pPr>
            <w:r w:rsidRPr="002F6FBE">
              <w:rPr>
                <w:rFonts w:eastAsia="Century Gothic" w:cs="Arial"/>
                <w:sz w:val="16"/>
                <w:szCs w:val="16"/>
              </w:rPr>
              <w:t>2° a.a.</w:t>
            </w:r>
          </w:p>
          <w:p w14:paraId="5854F36F" w14:textId="597D3CAD"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0BC8EF" w14:textId="0B4683C5"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074388677"/>
              <w:date>
                <w:dateFormat w:val="dd.MM.yyyy"/>
                <w:lid w:val="de-CH"/>
                <w:storeMappedDataAs w:val="dateTime"/>
                <w:calendar w:val="gregorian"/>
              </w:date>
            </w:sdtPr>
            <w:sdtEndPr/>
            <w:sdtContent>
              <w:p w14:paraId="479EE6A5" w14:textId="77777777" w:rsidR="00592D9F" w:rsidRPr="0060588A" w:rsidRDefault="00592D9F" w:rsidP="00592D9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2849F9" w14:textId="13904070" w:rsidR="00592D9F" w:rsidRPr="0060588A" w:rsidRDefault="00592D9F" w:rsidP="00592D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AAA46E" w14:textId="77777777" w:rsidR="00592D9F" w:rsidRPr="0060588A" w:rsidRDefault="00592D9F" w:rsidP="00592D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72FB08" w14:textId="77777777" w:rsidR="00592D9F" w:rsidRPr="0060588A" w:rsidRDefault="00592D9F" w:rsidP="00592D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C155165" w14:textId="77777777"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565058935"/>
              <w:date>
                <w:dateFormat w:val="dd.MM.yyyy"/>
                <w:lid w:val="de-CH"/>
                <w:storeMappedDataAs w:val="dateTime"/>
                <w:calendar w:val="gregorian"/>
              </w:date>
            </w:sdtPr>
            <w:sdtEndPr/>
            <w:sdtContent>
              <w:p w14:paraId="1E81B647" w14:textId="77777777" w:rsidR="00592D9F" w:rsidRPr="0060588A" w:rsidRDefault="00592D9F" w:rsidP="00592D9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8E09AAF" w14:textId="360310B3" w:rsidR="00592D9F" w:rsidRPr="0060588A" w:rsidRDefault="00592D9F" w:rsidP="00592D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B9B0351" w14:textId="77777777" w:rsidR="00592D9F" w:rsidRPr="0060588A" w:rsidRDefault="00592D9F" w:rsidP="00592D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4DB08CD" w14:textId="77777777" w:rsidR="00592D9F" w:rsidRPr="0060588A" w:rsidRDefault="00592D9F" w:rsidP="00592D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ED7A2A" w14:textId="77777777"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06431232"/>
              <w:date>
                <w:dateFormat w:val="dd.MM.yyyy"/>
                <w:lid w:val="de-CH"/>
                <w:storeMappedDataAs w:val="dateTime"/>
                <w:calendar w:val="gregorian"/>
              </w:date>
            </w:sdtPr>
            <w:sdtEndPr/>
            <w:sdtContent>
              <w:p w14:paraId="51AE6829" w14:textId="77777777" w:rsidR="00592D9F" w:rsidRPr="0060588A" w:rsidRDefault="00592D9F" w:rsidP="00592D9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B67EC3" w14:textId="77777777" w:rsidR="00592D9F" w:rsidRPr="0060588A" w:rsidRDefault="00592D9F" w:rsidP="00592D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28A4127E" w14:textId="77777777" w:rsidTr="00AE59DA">
        <w:trPr>
          <w:trHeight w:val="696"/>
        </w:trPr>
        <w:tc>
          <w:tcPr>
            <w:tcW w:w="1735" w:type="dxa"/>
            <w:vMerge/>
            <w:tcBorders>
              <w:left w:val="single" w:sz="18" w:space="0" w:color="000000"/>
              <w:right w:val="single" w:sz="2" w:space="0" w:color="000000"/>
            </w:tcBorders>
            <w:shd w:val="clear" w:color="auto" w:fill="auto"/>
          </w:tcPr>
          <w:p w14:paraId="0D9C6B4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44CB79C0"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4D0A8C1F"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8AE6525"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56AF4C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33DB3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214E4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5C4E05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E0698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3DA27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F8F30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3D288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C49B21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6196193"/>
              <w:date>
                <w:dateFormat w:val="dd.MM.yyyy"/>
                <w:lid w:val="de-CH"/>
                <w:storeMappedDataAs w:val="dateTime"/>
                <w:calendar w:val="gregorian"/>
              </w:date>
            </w:sdtPr>
            <w:sdtEndPr/>
            <w:sdtContent>
              <w:p w14:paraId="707BB24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F660A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6AF1DED"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39662C1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1FB535C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DE116E"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34F6A8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8B66E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9A894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4C6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66DFF8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4EFEB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31B2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47C502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01B28D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FB20B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7744539"/>
              <w:date>
                <w:dateFormat w:val="dd.MM.yyyy"/>
                <w:lid w:val="de-CH"/>
                <w:storeMappedDataAs w:val="dateTime"/>
                <w:calendar w:val="gregorian"/>
              </w:date>
            </w:sdtPr>
            <w:sdtEndPr/>
            <w:sdtContent>
              <w:p w14:paraId="5D1CB1C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7CA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146E9F" w:rsidRPr="0060588A" w14:paraId="4ADC81D2" w14:textId="77777777" w:rsidTr="000B206D">
        <w:trPr>
          <w:trHeight w:val="424"/>
        </w:trPr>
        <w:tc>
          <w:tcPr>
            <w:tcW w:w="1735" w:type="dxa"/>
            <w:vMerge w:val="restart"/>
            <w:tcBorders>
              <w:top w:val="single" w:sz="2" w:space="0" w:color="000000"/>
              <w:left w:val="single" w:sz="18" w:space="0" w:color="000000"/>
              <w:right w:val="single" w:sz="2" w:space="0" w:color="000000"/>
            </w:tcBorders>
            <w:shd w:val="clear" w:color="auto" w:fill="auto"/>
          </w:tcPr>
          <w:p w14:paraId="171BF8B3" w14:textId="6B298CA4" w:rsidR="00146E9F" w:rsidRPr="0060588A" w:rsidRDefault="00146E9F" w:rsidP="00146E9F">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F6FBE">
              <w:rPr>
                <w:rFonts w:cs="Arial"/>
                <w:color w:val="000000"/>
                <w:sz w:val="16"/>
              </w:rPr>
              <w:lastRenderedPageBreak/>
              <w:t>Lavorare nell'area di traffico (carico e scarico di materiali, ecc.)</w:t>
            </w:r>
          </w:p>
        </w:tc>
        <w:tc>
          <w:tcPr>
            <w:tcW w:w="1418" w:type="dxa"/>
            <w:vMerge w:val="restart"/>
            <w:tcBorders>
              <w:top w:val="single" w:sz="2" w:space="0" w:color="000000"/>
              <w:left w:val="single" w:sz="2" w:space="0" w:color="000000"/>
              <w:right w:val="single" w:sz="2" w:space="0" w:color="000000"/>
            </w:tcBorders>
            <w:shd w:val="clear" w:color="auto" w:fill="FFFFFF"/>
          </w:tcPr>
          <w:p w14:paraId="27209836" w14:textId="4F3C61CD" w:rsidR="00146E9F" w:rsidRPr="0060588A" w:rsidRDefault="00146E9F" w:rsidP="00146E9F">
            <w:pPr>
              <w:spacing w:before="16" w:after="16" w:line="30" w:lineRule="atLeast"/>
              <w:ind w:left="5"/>
              <w:rPr>
                <w:rFonts w:eastAsia="Century Gothic" w:cs="Times New Roman"/>
                <w:kern w:val="0"/>
                <w:sz w:val="16"/>
                <w:szCs w:val="16"/>
                <w:lang w:eastAsia="de-CH"/>
                <w14:ligatures w14:val="none"/>
              </w:rPr>
            </w:pPr>
            <w:r w:rsidRPr="002F6FBE">
              <w:rPr>
                <w:rFonts w:cs="Arial"/>
                <w:sz w:val="16"/>
              </w:rPr>
              <w:t>Essere investiti o colpiti da veicoli</w:t>
            </w:r>
          </w:p>
        </w:tc>
        <w:tc>
          <w:tcPr>
            <w:tcW w:w="708" w:type="dxa"/>
            <w:vMerge w:val="restart"/>
            <w:tcBorders>
              <w:top w:val="single" w:sz="2" w:space="0" w:color="000000"/>
              <w:left w:val="single" w:sz="2" w:space="0" w:color="000000"/>
              <w:right w:val="single" w:sz="2" w:space="0" w:color="000000"/>
            </w:tcBorders>
            <w:shd w:val="clear" w:color="auto" w:fill="FFFFFF"/>
          </w:tcPr>
          <w:p w14:paraId="30EDCB17" w14:textId="19986D81" w:rsidR="00146E9F" w:rsidRPr="0060588A" w:rsidRDefault="00146E9F" w:rsidP="00146E9F">
            <w:pPr>
              <w:tabs>
                <w:tab w:val="left" w:pos="8250"/>
              </w:tabs>
              <w:spacing w:before="16" w:after="16" w:line="30" w:lineRule="atLeast"/>
              <w:rPr>
                <w:rFonts w:eastAsia="Century Gothic" w:cs="Times New Roman"/>
                <w:kern w:val="0"/>
                <w:sz w:val="16"/>
                <w:szCs w:val="16"/>
                <w:lang w:eastAsia="de-CH"/>
                <w14:ligatures w14:val="none"/>
              </w:rPr>
            </w:pPr>
            <w:r w:rsidRPr="002F6FBE">
              <w:rPr>
                <w:rFonts w:cs="Arial"/>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68E23F72" w14:textId="2F7745B6" w:rsidR="00146E9F" w:rsidRPr="0060588A" w:rsidRDefault="00146E9F" w:rsidP="00146E9F">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2F6FBE">
              <w:rPr>
                <w:rFonts w:cs="Arial"/>
                <w:color w:val="000000"/>
                <w:sz w:val="16"/>
              </w:rPr>
              <w:t>Suva 33076 "Indumenti ad alta visibilità per il lavoro sulle strade trafficate”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AA8E489" w14:textId="3AE0D995" w:rsidR="00146E9F" w:rsidRPr="0060588A" w:rsidRDefault="00146E9F" w:rsidP="00146E9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C5439BB" w14:textId="7C6E5AB4" w:rsidR="00146E9F" w:rsidRPr="0060588A" w:rsidRDefault="00146E9F" w:rsidP="00146E9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6378C3B" w14:textId="4FE866F7" w:rsidR="00146E9F" w:rsidRPr="0060588A" w:rsidRDefault="00146E9F" w:rsidP="00146E9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2C0B9059" w14:textId="4F695F7A" w:rsidR="00146E9F" w:rsidRPr="0060588A" w:rsidRDefault="00146E9F" w:rsidP="00146E9F">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F6FBE">
              <w:rPr>
                <w:rFonts w:cs="Arial"/>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2AD62CC" w14:textId="1964120B" w:rsidR="00146E9F" w:rsidRPr="0060588A" w:rsidRDefault="00146E9F" w:rsidP="00146E9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0B41C5A" w14:textId="4C7F9BD3" w:rsidR="00146E9F" w:rsidRPr="0060588A" w:rsidRDefault="00146E9F" w:rsidP="00146E9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78B08647" w14:textId="535E1CFA" w:rsidR="00146E9F" w:rsidRPr="0060588A" w:rsidRDefault="00146E9F" w:rsidP="00146E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2F6FBE">
              <w:rPr>
                <w:rFonts w:eastAsia="Century Gothic" w:cs="Arial"/>
                <w:sz w:val="16"/>
                <w:szCs w:val="16"/>
              </w:rPr>
              <w:t>2°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628086388"/>
              <w:date>
                <w:dateFormat w:val="dd.MM.yyyy"/>
                <w:lid w:val="de-CH"/>
                <w:storeMappedDataAs w:val="dateTime"/>
                <w:calendar w:val="gregorian"/>
              </w:date>
            </w:sdtPr>
            <w:sdtEndPr/>
            <w:sdtContent>
              <w:p w14:paraId="1CFEFA4D" w14:textId="77777777" w:rsidR="00146E9F" w:rsidRPr="0060588A" w:rsidRDefault="00146E9F" w:rsidP="00146E9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C4CFA" w14:textId="2B90CE56" w:rsidR="00146E9F" w:rsidRPr="0060588A" w:rsidRDefault="00146E9F" w:rsidP="00146E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3C1DDFA" w14:textId="77777777" w:rsidR="00146E9F" w:rsidRPr="0060588A" w:rsidRDefault="00146E9F" w:rsidP="00146E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F6D7A6A" w14:textId="77777777" w:rsidR="00146E9F" w:rsidRPr="0060588A" w:rsidRDefault="00146E9F" w:rsidP="00146E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FE0FFE" w14:textId="77777777" w:rsidR="00146E9F" w:rsidRPr="0060588A" w:rsidRDefault="00146E9F" w:rsidP="00146E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761258447"/>
              <w:date>
                <w:dateFormat w:val="dd.MM.yyyy"/>
                <w:lid w:val="de-CH"/>
                <w:storeMappedDataAs w:val="dateTime"/>
                <w:calendar w:val="gregorian"/>
              </w:date>
            </w:sdtPr>
            <w:sdtEndPr/>
            <w:sdtContent>
              <w:p w14:paraId="14C673CC" w14:textId="77777777" w:rsidR="00146E9F" w:rsidRPr="0060588A" w:rsidRDefault="00146E9F" w:rsidP="00146E9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EB87B28" w14:textId="7CD51C68" w:rsidR="00146E9F" w:rsidRPr="0060588A" w:rsidRDefault="00146E9F" w:rsidP="00146E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599F58" w14:textId="77777777" w:rsidR="00146E9F" w:rsidRPr="0060588A" w:rsidRDefault="00146E9F" w:rsidP="00146E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742EFCD" w14:textId="77777777" w:rsidR="00146E9F" w:rsidRPr="0060588A" w:rsidRDefault="00146E9F" w:rsidP="00146E9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DF65679" w14:textId="77777777" w:rsidR="00146E9F" w:rsidRPr="0060588A" w:rsidRDefault="00146E9F" w:rsidP="00146E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0170050"/>
              <w:date>
                <w:dateFormat w:val="dd.MM.yyyy"/>
                <w:lid w:val="de-CH"/>
                <w:storeMappedDataAs w:val="dateTime"/>
                <w:calendar w:val="gregorian"/>
              </w:date>
            </w:sdtPr>
            <w:sdtEndPr/>
            <w:sdtContent>
              <w:p w14:paraId="0445ADDA" w14:textId="77777777" w:rsidR="00146E9F" w:rsidRPr="0060588A" w:rsidRDefault="00146E9F" w:rsidP="00146E9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F0DAE16" w14:textId="77777777" w:rsidR="00146E9F" w:rsidRPr="0060588A" w:rsidRDefault="00146E9F" w:rsidP="00146E9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C476F6E" w14:textId="77777777" w:rsidTr="000B206D">
        <w:trPr>
          <w:trHeight w:val="531"/>
        </w:trPr>
        <w:tc>
          <w:tcPr>
            <w:tcW w:w="1735" w:type="dxa"/>
            <w:vMerge/>
            <w:tcBorders>
              <w:left w:val="single" w:sz="18" w:space="0" w:color="000000"/>
              <w:right w:val="single" w:sz="2" w:space="0" w:color="000000"/>
            </w:tcBorders>
            <w:shd w:val="clear" w:color="auto" w:fill="auto"/>
          </w:tcPr>
          <w:p w14:paraId="086D360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60BE4AC3"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7F46F8B9"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60C0C1E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DDB75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3ADD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86180A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F925F0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54D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A926B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33EF1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967FF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5B06A5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35213156"/>
              <w:date>
                <w:dateFormat w:val="dd.MM.yyyy"/>
                <w:lid w:val="de-CH"/>
                <w:storeMappedDataAs w:val="dateTime"/>
                <w:calendar w:val="gregorian"/>
              </w:date>
            </w:sdtPr>
            <w:sdtEndPr/>
            <w:sdtContent>
              <w:p w14:paraId="1520D08D"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699FB3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0C916A" w14:textId="77777777" w:rsidTr="000B206D">
        <w:trPr>
          <w:trHeight w:val="511"/>
        </w:trPr>
        <w:tc>
          <w:tcPr>
            <w:tcW w:w="1735" w:type="dxa"/>
            <w:vMerge/>
            <w:tcBorders>
              <w:left w:val="single" w:sz="18" w:space="0" w:color="000000"/>
              <w:bottom w:val="single" w:sz="2" w:space="0" w:color="000000"/>
              <w:right w:val="single" w:sz="2" w:space="0" w:color="000000"/>
            </w:tcBorders>
            <w:shd w:val="clear" w:color="auto" w:fill="auto"/>
          </w:tcPr>
          <w:p w14:paraId="3B8AB1D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2D6627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8D7B9B"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1FCB9824"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09864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5C667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0D3E6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C5004E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4D982E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7F1E4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2BA2FA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C34F5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EC8B55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55089101"/>
              <w:date>
                <w:dateFormat w:val="dd.MM.yyyy"/>
                <w:lid w:val="de-CH"/>
                <w:storeMappedDataAs w:val="dateTime"/>
                <w:calendar w:val="gregorian"/>
              </w:date>
            </w:sdtPr>
            <w:sdtEndPr/>
            <w:sdtContent>
              <w:p w14:paraId="625C4191"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A00B42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73572F" w:rsidRPr="0060588A" w14:paraId="73BDB6EC" w14:textId="77777777" w:rsidTr="000B206D">
        <w:trPr>
          <w:trHeight w:val="1185"/>
        </w:trPr>
        <w:tc>
          <w:tcPr>
            <w:tcW w:w="1735" w:type="dxa"/>
            <w:vMerge w:val="restart"/>
            <w:tcBorders>
              <w:top w:val="single" w:sz="2" w:space="0" w:color="000000"/>
              <w:left w:val="single" w:sz="18" w:space="0" w:color="000000"/>
              <w:right w:val="single" w:sz="2" w:space="0" w:color="000000"/>
            </w:tcBorders>
            <w:shd w:val="clear" w:color="auto" w:fill="auto"/>
          </w:tcPr>
          <w:p w14:paraId="55336766" w14:textId="606F1CE6" w:rsidR="0073572F" w:rsidRPr="0060588A" w:rsidRDefault="0073572F" w:rsidP="0073572F">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F6FBE">
              <w:rPr>
                <w:rFonts w:cs="Arial"/>
                <w:color w:val="000000"/>
                <w:sz w:val="16"/>
              </w:rPr>
              <w:t>Lavorare su scale, piattaforme di lavoro, impalcature e attrezzature rotanti.</w:t>
            </w:r>
          </w:p>
        </w:tc>
        <w:tc>
          <w:tcPr>
            <w:tcW w:w="1418" w:type="dxa"/>
            <w:vMerge w:val="restart"/>
            <w:tcBorders>
              <w:top w:val="single" w:sz="2" w:space="0" w:color="000000"/>
              <w:left w:val="single" w:sz="2" w:space="0" w:color="000000"/>
              <w:right w:val="single" w:sz="2" w:space="0" w:color="000000"/>
            </w:tcBorders>
            <w:shd w:val="clear" w:color="auto" w:fill="FFFFFF"/>
          </w:tcPr>
          <w:p w14:paraId="3012905E" w14:textId="23F66078" w:rsidR="0073572F" w:rsidRPr="0060588A" w:rsidRDefault="0073572F" w:rsidP="0073572F">
            <w:pPr>
              <w:spacing w:before="16" w:after="16" w:line="30" w:lineRule="atLeast"/>
              <w:ind w:left="5"/>
              <w:rPr>
                <w:rFonts w:eastAsia="Century Gothic" w:cs="Times New Roman"/>
                <w:kern w:val="0"/>
                <w:sz w:val="16"/>
                <w:szCs w:val="16"/>
                <w:lang w:eastAsia="de-CH"/>
                <w14:ligatures w14:val="none"/>
              </w:rPr>
            </w:pPr>
            <w:r w:rsidRPr="002F6FBE">
              <w:rPr>
                <w:rFonts w:cs="Arial"/>
                <w:sz w:val="16"/>
              </w:rPr>
              <w:t>Pericolo di caduta (scivolamento, ribaltamento, rotazione), pericolo per terzi,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47C211B5" w14:textId="77777777" w:rsidR="0073572F" w:rsidRPr="002F6FBE" w:rsidRDefault="0073572F" w:rsidP="0073572F">
            <w:pPr>
              <w:autoSpaceDE w:val="0"/>
              <w:autoSpaceDN w:val="0"/>
              <w:adjustRightInd w:val="0"/>
              <w:spacing w:beforeLines="20" w:before="48" w:afterLines="20" w:after="48"/>
              <w:contextualSpacing/>
              <w:rPr>
                <w:rFonts w:cs="Arial"/>
                <w:color w:val="000000"/>
                <w:sz w:val="16"/>
              </w:rPr>
            </w:pPr>
            <w:r w:rsidRPr="002F6FBE">
              <w:rPr>
                <w:rFonts w:cs="Arial"/>
                <w:color w:val="000000"/>
                <w:sz w:val="16"/>
              </w:rPr>
              <w:t>10a</w:t>
            </w:r>
          </w:p>
          <w:p w14:paraId="53393798" w14:textId="7B2E204C" w:rsidR="0073572F" w:rsidRPr="0060588A" w:rsidRDefault="0073572F" w:rsidP="0073572F">
            <w:pPr>
              <w:tabs>
                <w:tab w:val="left" w:pos="8250"/>
              </w:tabs>
              <w:spacing w:before="16" w:after="16" w:line="30" w:lineRule="atLeast"/>
              <w:rPr>
                <w:rFonts w:eastAsia="Century Gothic" w:cs="Times New Roman"/>
                <w:kern w:val="0"/>
                <w:sz w:val="16"/>
                <w:szCs w:val="16"/>
                <w:lang w:eastAsia="de-CH"/>
                <w14:ligatures w14:val="none"/>
              </w:rPr>
            </w:pPr>
            <w:r w:rsidRPr="002F6FBE">
              <w:rPr>
                <w:rFonts w:cs="Arial"/>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33DC538E" w14:textId="77777777" w:rsidR="0073572F" w:rsidRPr="002F6FBE" w:rsidRDefault="0073572F" w:rsidP="0073572F">
            <w:pPr>
              <w:spacing w:beforeLines="20" w:before="48" w:afterLines="20" w:after="48"/>
              <w:rPr>
                <w:rFonts w:cs="Arial"/>
                <w:color w:val="000000"/>
                <w:sz w:val="16"/>
              </w:rPr>
            </w:pPr>
            <w:r w:rsidRPr="002F6FBE">
              <w:rPr>
                <w:rFonts w:cs="Arial"/>
                <w:color w:val="000000"/>
                <w:sz w:val="16"/>
              </w:rPr>
              <w:t>Protezione collettiva, scale portatili, ponteggi mobili, DPI anticaduta</w:t>
            </w:r>
          </w:p>
          <w:p w14:paraId="267E2B48" w14:textId="77777777" w:rsidR="0073572F" w:rsidRPr="002F6FBE" w:rsidRDefault="0073572F" w:rsidP="0073572F">
            <w:pPr>
              <w:pStyle w:val="Listenabsatz"/>
              <w:numPr>
                <w:ilvl w:val="0"/>
                <w:numId w:val="4"/>
              </w:numPr>
              <w:spacing w:beforeLines="20" w:before="48" w:afterLines="20" w:after="48"/>
              <w:ind w:left="147" w:hanging="147"/>
              <w:rPr>
                <w:rFonts w:eastAsia="Century Gothic" w:cs="Arial"/>
                <w:color w:val="000000"/>
                <w:sz w:val="16"/>
                <w:szCs w:val="16"/>
              </w:rPr>
            </w:pPr>
            <w:r w:rsidRPr="002F6FBE">
              <w:rPr>
                <w:rFonts w:cs="Arial"/>
                <w:color w:val="000000"/>
                <w:sz w:val="16"/>
              </w:rPr>
              <w:t>Suva 84041 “Nove regole vitali per chi lavora su tetti e facciate”</w:t>
            </w:r>
          </w:p>
          <w:p w14:paraId="514F2194" w14:textId="77777777" w:rsidR="0073572F" w:rsidRPr="002F6FBE" w:rsidRDefault="0073572F" w:rsidP="0073572F">
            <w:pPr>
              <w:pStyle w:val="Listenabsatz"/>
              <w:numPr>
                <w:ilvl w:val="0"/>
                <w:numId w:val="4"/>
              </w:numPr>
              <w:spacing w:beforeLines="20" w:before="48" w:afterLines="20" w:after="48"/>
              <w:ind w:left="147" w:hanging="147"/>
              <w:rPr>
                <w:rFonts w:eastAsia="Century Gothic" w:cs="Arial"/>
                <w:color w:val="000000"/>
                <w:sz w:val="16"/>
                <w:szCs w:val="16"/>
              </w:rPr>
            </w:pPr>
            <w:r w:rsidRPr="002F6FBE">
              <w:rPr>
                <w:rFonts w:eastAsia="Century Gothic" w:cs="Arial"/>
                <w:color w:val="000000"/>
                <w:sz w:val="16"/>
                <w:szCs w:val="16"/>
              </w:rPr>
              <w:t xml:space="preserve">Suva </w:t>
            </w:r>
            <w:r w:rsidRPr="002F6FBE">
              <w:rPr>
                <w:rFonts w:cs="Arial"/>
                <w:color w:val="000000"/>
                <w:sz w:val="16"/>
              </w:rPr>
              <w:t>88815 “Regole vitali per chi lavora su tetti e facciate” (</w:t>
            </w:r>
            <w:r w:rsidRPr="002F6FBE">
              <w:rPr>
                <w:rFonts w:eastAsia="Century Gothic" w:cs="Arial"/>
                <w:color w:val="000000"/>
                <w:sz w:val="16"/>
                <w:szCs w:val="16"/>
              </w:rPr>
              <w:t>Aiuto all'istruzione per Suva 84041)</w:t>
            </w:r>
          </w:p>
          <w:p w14:paraId="63C7FBFC" w14:textId="77777777" w:rsidR="0073572F" w:rsidRPr="002F6FBE" w:rsidRDefault="0073572F" w:rsidP="0073572F">
            <w:pPr>
              <w:pStyle w:val="Listenabsatz"/>
              <w:numPr>
                <w:ilvl w:val="0"/>
                <w:numId w:val="7"/>
              </w:numPr>
              <w:spacing w:beforeLines="20" w:before="48" w:afterLines="20" w:after="48"/>
              <w:ind w:left="147" w:hanging="147"/>
              <w:rPr>
                <w:rFonts w:cs="Arial"/>
                <w:color w:val="000000"/>
                <w:sz w:val="16"/>
              </w:rPr>
            </w:pPr>
            <w:r w:rsidRPr="002F6FBE">
              <w:rPr>
                <w:rFonts w:cs="Arial"/>
                <w:color w:val="000000"/>
                <w:sz w:val="16"/>
              </w:rPr>
              <w:t>Suva 67028 “Lista di controllo: come usare in sicurezza le scale portatili”</w:t>
            </w:r>
          </w:p>
          <w:p w14:paraId="0A1AEEDB" w14:textId="77777777" w:rsidR="0073572F" w:rsidRPr="002F6FBE" w:rsidRDefault="0073572F" w:rsidP="0073572F">
            <w:pPr>
              <w:pStyle w:val="Listenabsatz"/>
              <w:numPr>
                <w:ilvl w:val="0"/>
                <w:numId w:val="7"/>
              </w:numPr>
              <w:spacing w:beforeLines="20" w:before="48" w:afterLines="20" w:after="48"/>
              <w:ind w:left="147" w:hanging="147"/>
              <w:rPr>
                <w:rFonts w:cs="Arial"/>
                <w:color w:val="000000"/>
                <w:sz w:val="16"/>
              </w:rPr>
            </w:pPr>
            <w:r w:rsidRPr="002F6FBE">
              <w:rPr>
                <w:rFonts w:cs="Arial"/>
                <w:color w:val="000000"/>
                <w:sz w:val="16"/>
              </w:rPr>
              <w:t>Suva 44026 “Scale portatili – Utilizzo sicuro di scale portatili semplici e doppie”</w:t>
            </w:r>
          </w:p>
          <w:p w14:paraId="464A0826" w14:textId="77777777" w:rsidR="0073572F" w:rsidRPr="002F6FBE" w:rsidRDefault="0073572F" w:rsidP="0073572F">
            <w:pPr>
              <w:pStyle w:val="Listenabsatz"/>
              <w:numPr>
                <w:ilvl w:val="0"/>
                <w:numId w:val="7"/>
              </w:numPr>
              <w:spacing w:beforeLines="20" w:before="48" w:afterLines="20" w:after="48"/>
              <w:ind w:left="147" w:hanging="147"/>
              <w:rPr>
                <w:rFonts w:cs="Arial"/>
                <w:color w:val="000000"/>
                <w:sz w:val="16"/>
              </w:rPr>
            </w:pPr>
            <w:r w:rsidRPr="002F6FBE">
              <w:rPr>
                <w:rFonts w:cs="Arial"/>
                <w:color w:val="000000"/>
                <w:sz w:val="16"/>
              </w:rPr>
              <w:t>Suva 67150 “Ponteggi mobili su ruote: la lista mostra i problemi di sicurezza”</w:t>
            </w:r>
          </w:p>
          <w:p w14:paraId="5516AD11" w14:textId="21276350" w:rsidR="0073572F" w:rsidRPr="0060588A" w:rsidRDefault="0073572F" w:rsidP="0073572F">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2F6FBE">
              <w:rPr>
                <w:rFonts w:cs="Arial"/>
                <w:color w:val="000000"/>
                <w:sz w:val="16"/>
              </w:rPr>
              <w:t>Suva 84018 “Otto domande fondamentali sui ponteggi mobili su ruote”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61FA3FC3" w14:textId="1753FE43"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86D0CD5" w14:textId="2B3C94D6"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A921DEB" w14:textId="3AFD11E4"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0292B8B6" w14:textId="4A154A2C" w:rsidR="0073572F" w:rsidRPr="0060588A" w:rsidRDefault="0073572F" w:rsidP="0073572F">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F6FBE">
              <w:rPr>
                <w:rFonts w:cs="Arial"/>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1C4C6A7" w14:textId="6EE53A18"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505D8C7" w14:textId="78EA849E"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C5A082F" w14:textId="15D5C55B" w:rsidR="0073572F" w:rsidRPr="0060588A" w:rsidRDefault="0073572F" w:rsidP="0073572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76681863"/>
              <w:date>
                <w:dateFormat w:val="dd.MM.yyyy"/>
                <w:lid w:val="de-CH"/>
                <w:storeMappedDataAs w:val="dateTime"/>
                <w:calendar w:val="gregorian"/>
              </w:date>
            </w:sdtPr>
            <w:sdtEndPr/>
            <w:sdtContent>
              <w:p w14:paraId="49D1064B" w14:textId="77777777" w:rsidR="0073572F" w:rsidRPr="0060588A" w:rsidRDefault="0073572F" w:rsidP="0073572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4F8CE43" w14:textId="084C4A52" w:rsidR="0073572F" w:rsidRPr="0060588A" w:rsidRDefault="0073572F" w:rsidP="0073572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0DBC5A" w14:textId="77777777" w:rsidR="0073572F" w:rsidRPr="0060588A" w:rsidRDefault="0073572F" w:rsidP="0073572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FFA4A2" w14:textId="77777777" w:rsidR="0073572F" w:rsidRPr="0060588A" w:rsidRDefault="0073572F" w:rsidP="0073572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5BAFD2" w14:textId="77777777"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72371250"/>
              <w:date>
                <w:dateFormat w:val="dd.MM.yyyy"/>
                <w:lid w:val="de-CH"/>
                <w:storeMappedDataAs w:val="dateTime"/>
                <w:calendar w:val="gregorian"/>
              </w:date>
            </w:sdtPr>
            <w:sdtEndPr/>
            <w:sdtContent>
              <w:p w14:paraId="7EBF6EA6" w14:textId="77777777" w:rsidR="0073572F" w:rsidRPr="0060588A" w:rsidRDefault="0073572F" w:rsidP="0073572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374E460" w14:textId="72EB4E99" w:rsidR="0073572F" w:rsidRPr="0060588A" w:rsidRDefault="0073572F" w:rsidP="0073572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6A35F4" w14:textId="77777777" w:rsidR="0073572F" w:rsidRPr="0060588A" w:rsidRDefault="0073572F" w:rsidP="0073572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3A4ADE1" w14:textId="77777777" w:rsidR="0073572F" w:rsidRPr="0060588A" w:rsidRDefault="0073572F" w:rsidP="0073572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FAF5B38" w14:textId="77777777"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9695639"/>
              <w:date>
                <w:dateFormat w:val="dd.MM.yyyy"/>
                <w:lid w:val="de-CH"/>
                <w:storeMappedDataAs w:val="dateTime"/>
                <w:calendar w:val="gregorian"/>
              </w:date>
            </w:sdtPr>
            <w:sdtEndPr/>
            <w:sdtContent>
              <w:p w14:paraId="6602183E" w14:textId="77777777" w:rsidR="0073572F" w:rsidRPr="0060588A" w:rsidRDefault="0073572F" w:rsidP="0073572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7B37D" w14:textId="77777777" w:rsidR="0073572F" w:rsidRPr="0060588A" w:rsidRDefault="0073572F" w:rsidP="0073572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10DBD94B" w14:textId="77777777" w:rsidTr="000B206D">
        <w:trPr>
          <w:trHeight w:val="1130"/>
        </w:trPr>
        <w:tc>
          <w:tcPr>
            <w:tcW w:w="1735" w:type="dxa"/>
            <w:vMerge/>
            <w:tcBorders>
              <w:left w:val="single" w:sz="18" w:space="0" w:color="000000"/>
              <w:right w:val="single" w:sz="2" w:space="0" w:color="000000"/>
            </w:tcBorders>
            <w:shd w:val="clear" w:color="auto" w:fill="auto"/>
          </w:tcPr>
          <w:p w14:paraId="501F66E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FBABC59"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19D890C7"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436F218"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AF2475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BA830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E4EB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DBBF8F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F4A9C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6D6C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CF9FE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D94D7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20F9C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121067522"/>
              <w:date>
                <w:dateFormat w:val="dd.MM.yyyy"/>
                <w:lid w:val="de-CH"/>
                <w:storeMappedDataAs w:val="dateTime"/>
                <w:calendar w:val="gregorian"/>
              </w:date>
            </w:sdtPr>
            <w:sdtEndPr/>
            <w:sdtContent>
              <w:p w14:paraId="6682417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37DE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5B4B1776" w14:textId="77777777" w:rsidTr="00AE59DA">
        <w:trPr>
          <w:trHeight w:val="567"/>
        </w:trPr>
        <w:tc>
          <w:tcPr>
            <w:tcW w:w="1735" w:type="dxa"/>
            <w:vMerge/>
            <w:tcBorders>
              <w:left w:val="single" w:sz="18" w:space="0" w:color="000000"/>
              <w:bottom w:val="single" w:sz="2" w:space="0" w:color="000000"/>
              <w:right w:val="single" w:sz="2" w:space="0" w:color="000000"/>
            </w:tcBorders>
            <w:shd w:val="clear" w:color="auto" w:fill="auto"/>
          </w:tcPr>
          <w:p w14:paraId="5D2BC78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739218C6"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6CD4D81"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D232527"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8553A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8B08CE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81AFB3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E248A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AD303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46A39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CFE03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7E417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46C2F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64486426"/>
              <w:date>
                <w:dateFormat w:val="dd.MM.yyyy"/>
                <w:lid w:val="de-CH"/>
                <w:storeMappedDataAs w:val="dateTime"/>
                <w:calendar w:val="gregorian"/>
              </w:date>
            </w:sdtPr>
            <w:sdtEndPr/>
            <w:sdtContent>
              <w:p w14:paraId="2B12870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5FBFB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r>
      <w:tr w:rsidR="00BE36B9" w:rsidRPr="0060588A" w14:paraId="6A7E2E13" w14:textId="77777777" w:rsidTr="00E87CB0">
        <w:trPr>
          <w:trHeight w:val="848"/>
        </w:trPr>
        <w:tc>
          <w:tcPr>
            <w:tcW w:w="1735" w:type="dxa"/>
            <w:vMerge w:val="restart"/>
            <w:tcBorders>
              <w:top w:val="single" w:sz="2" w:space="0" w:color="000000"/>
              <w:left w:val="single" w:sz="18" w:space="0" w:color="000000"/>
              <w:right w:val="single" w:sz="2" w:space="0" w:color="000000"/>
            </w:tcBorders>
            <w:shd w:val="clear" w:color="auto" w:fill="auto"/>
          </w:tcPr>
          <w:p w14:paraId="5C062073" w14:textId="3C97755C" w:rsidR="00BE36B9" w:rsidRPr="0060588A" w:rsidRDefault="00BE36B9" w:rsidP="00BE36B9">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2F6FBE">
              <w:rPr>
                <w:rFonts w:cs="Arial"/>
                <w:color w:val="000000"/>
                <w:sz w:val="16"/>
              </w:rPr>
              <w:t>Guida di piattaforme di lavoro mobili</w:t>
            </w:r>
          </w:p>
        </w:tc>
        <w:tc>
          <w:tcPr>
            <w:tcW w:w="1418" w:type="dxa"/>
            <w:vMerge w:val="restart"/>
            <w:tcBorders>
              <w:top w:val="single" w:sz="2" w:space="0" w:color="000000"/>
              <w:left w:val="single" w:sz="2" w:space="0" w:color="000000"/>
              <w:right w:val="single" w:sz="2" w:space="0" w:color="000000"/>
            </w:tcBorders>
            <w:shd w:val="clear" w:color="auto" w:fill="FFFFFF"/>
          </w:tcPr>
          <w:p w14:paraId="7217CD4A" w14:textId="1775C4B1" w:rsidR="00BE36B9" w:rsidRPr="0060588A" w:rsidRDefault="00BE36B9" w:rsidP="00BE36B9">
            <w:pPr>
              <w:spacing w:before="16" w:after="16" w:line="30" w:lineRule="atLeast"/>
              <w:ind w:left="5"/>
              <w:rPr>
                <w:rFonts w:eastAsia="Century Gothic" w:cs="Times New Roman"/>
                <w:kern w:val="0"/>
                <w:sz w:val="16"/>
                <w:szCs w:val="16"/>
                <w:lang w:eastAsia="de-CH"/>
                <w14:ligatures w14:val="none"/>
              </w:rPr>
            </w:pPr>
            <w:r w:rsidRPr="002F6FBE">
              <w:rPr>
                <w:rFonts w:cs="Arial"/>
                <w:sz w:val="16"/>
              </w:rPr>
              <w:t>Pericolo di incidenti a causa di un veicolo incontrollato e ribaltabile, terreno non idoneo, pericolo per terzi, rischi elettrici con linee aeree/linee di contatto,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62FFE8FE" w14:textId="77777777" w:rsidR="00BE36B9" w:rsidRPr="002F6FBE" w:rsidRDefault="00BE36B9" w:rsidP="00BE36B9">
            <w:pPr>
              <w:autoSpaceDE w:val="0"/>
              <w:autoSpaceDN w:val="0"/>
              <w:adjustRightInd w:val="0"/>
              <w:spacing w:beforeLines="20" w:before="48" w:afterLines="20" w:after="48"/>
              <w:contextualSpacing/>
              <w:rPr>
                <w:rFonts w:cs="Arial"/>
                <w:color w:val="000000"/>
                <w:sz w:val="16"/>
              </w:rPr>
            </w:pPr>
            <w:r w:rsidRPr="002F6FBE">
              <w:rPr>
                <w:rFonts w:cs="Arial"/>
                <w:color w:val="000000"/>
                <w:sz w:val="16"/>
              </w:rPr>
              <w:t>8a</w:t>
            </w:r>
          </w:p>
          <w:p w14:paraId="0E9A314B" w14:textId="77777777" w:rsidR="00BE36B9" w:rsidRPr="002F6FBE" w:rsidRDefault="00BE36B9" w:rsidP="00BE36B9">
            <w:pPr>
              <w:autoSpaceDE w:val="0"/>
              <w:autoSpaceDN w:val="0"/>
              <w:adjustRightInd w:val="0"/>
              <w:spacing w:beforeLines="20" w:before="48" w:afterLines="20" w:after="48"/>
              <w:contextualSpacing/>
              <w:rPr>
                <w:rFonts w:cs="Arial"/>
                <w:color w:val="000000"/>
                <w:sz w:val="16"/>
              </w:rPr>
            </w:pPr>
            <w:r w:rsidRPr="002F6FBE">
              <w:rPr>
                <w:rFonts w:cs="Arial"/>
                <w:color w:val="000000"/>
                <w:sz w:val="16"/>
              </w:rPr>
              <w:t>8b</w:t>
            </w:r>
          </w:p>
          <w:p w14:paraId="21548188" w14:textId="4C61B5A1" w:rsidR="00BE36B9" w:rsidRPr="0060588A" w:rsidRDefault="00BE36B9" w:rsidP="00BE36B9">
            <w:pPr>
              <w:tabs>
                <w:tab w:val="left" w:pos="8250"/>
              </w:tabs>
              <w:spacing w:before="16" w:after="16" w:line="30" w:lineRule="atLeast"/>
              <w:rPr>
                <w:rFonts w:eastAsia="Century Gothic" w:cs="Times New Roman"/>
                <w:kern w:val="0"/>
                <w:sz w:val="16"/>
                <w:szCs w:val="16"/>
                <w:lang w:eastAsia="de-CH"/>
                <w14:ligatures w14:val="none"/>
              </w:rPr>
            </w:pPr>
            <w:r w:rsidRPr="002F6FBE">
              <w:rPr>
                <w:rFonts w:cs="Arial"/>
                <w:color w:val="000000"/>
                <w:sz w:val="16"/>
              </w:rPr>
              <w:t>10a</w:t>
            </w:r>
          </w:p>
        </w:tc>
        <w:tc>
          <w:tcPr>
            <w:tcW w:w="3190" w:type="dxa"/>
            <w:vMerge w:val="restart"/>
            <w:tcBorders>
              <w:top w:val="single" w:sz="2" w:space="0" w:color="000000"/>
              <w:left w:val="single" w:sz="2" w:space="0" w:color="000000"/>
              <w:right w:val="single" w:sz="18" w:space="0" w:color="auto"/>
            </w:tcBorders>
            <w:shd w:val="clear" w:color="auto" w:fill="auto"/>
          </w:tcPr>
          <w:p w14:paraId="1BF66BF0" w14:textId="77777777" w:rsidR="00BE36B9" w:rsidRPr="002F6FBE" w:rsidRDefault="00BE36B9" w:rsidP="00BE36B9">
            <w:pPr>
              <w:spacing w:beforeLines="20" w:before="48" w:afterLines="20" w:after="48"/>
              <w:rPr>
                <w:rFonts w:cs="Arial"/>
                <w:color w:val="000000"/>
                <w:sz w:val="16"/>
              </w:rPr>
            </w:pPr>
            <w:r w:rsidRPr="002F6FBE">
              <w:rPr>
                <w:rFonts w:cs="Arial"/>
                <w:color w:val="000000"/>
                <w:sz w:val="16"/>
              </w:rPr>
              <w:t>Utilizzo in sicurezza di piattaforme aeree (ad es. secondo le norme IPAF, VSAA o simili), utilizzo secondo le istruzioni per l'uso, istruzione sull'uso delle imbracature di sicurezza, segnalazione in cantiere, distanze di sicurezza per persone e attrezzature</w:t>
            </w:r>
          </w:p>
          <w:p w14:paraId="5797A250" w14:textId="1A1D8384" w:rsidR="00BE36B9" w:rsidRPr="002F6FBE" w:rsidRDefault="00BE36B9" w:rsidP="00BE36B9">
            <w:pPr>
              <w:pStyle w:val="Listenabsatz"/>
              <w:numPr>
                <w:ilvl w:val="0"/>
                <w:numId w:val="7"/>
              </w:numPr>
              <w:spacing w:beforeLines="20" w:before="48" w:afterLines="20" w:after="48"/>
              <w:ind w:left="147" w:hanging="147"/>
              <w:rPr>
                <w:rFonts w:cs="Arial"/>
                <w:color w:val="000000"/>
                <w:sz w:val="16"/>
              </w:rPr>
            </w:pPr>
            <w:r w:rsidRPr="002F6FBE">
              <w:rPr>
                <w:rFonts w:cs="Arial"/>
                <w:color w:val="000000"/>
                <w:sz w:val="16"/>
              </w:rPr>
              <w:t>Suva 67064/1 "Piattaforme di lavoro elevabili - Parte 1: Pianificazione dei lavori"</w:t>
            </w:r>
          </w:p>
          <w:p w14:paraId="034192E7" w14:textId="514269CB" w:rsidR="00BE36B9" w:rsidRPr="0060588A" w:rsidRDefault="00BE36B9" w:rsidP="00BE36B9">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2F6FBE">
              <w:rPr>
                <w:rFonts w:cs="Arial"/>
                <w:color w:val="000000"/>
                <w:sz w:val="16"/>
              </w:rPr>
              <w:t>Suva 67064/2 "Piattaforme di lavoro elevabili -</w:t>
            </w:r>
            <w:r w:rsidR="00EC29FD">
              <w:rPr>
                <w:rFonts w:cs="Arial"/>
                <w:color w:val="000000"/>
                <w:sz w:val="16"/>
              </w:rPr>
              <w:t xml:space="preserve"> </w:t>
            </w:r>
            <w:r w:rsidRPr="002F6FBE">
              <w:rPr>
                <w:rFonts w:cs="Arial"/>
                <w:color w:val="000000"/>
                <w:sz w:val="16"/>
              </w:rPr>
              <w:t>Parte 2: verifica sul posto"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05AD6C2E" w14:textId="1BE0CEC8"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91BE665" w14:textId="61440F63"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E629EAD" w14:textId="6040D8CA"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586E3647" w14:textId="7C4AC566" w:rsidR="00BE36B9" w:rsidRPr="0060588A" w:rsidRDefault="00BE36B9" w:rsidP="00BE36B9">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2F6FBE">
              <w:rPr>
                <w:rFonts w:cs="Arial"/>
                <w:color w:val="000000"/>
                <w:sz w:val="16"/>
              </w:rPr>
              <w:t>Istruzioni in loco dopo la visita CI 2</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7251D22" w14:textId="6CAC43E5"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5DB64F1" w14:textId="7E4F24EA"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2F6FBE">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CBC1EE2" w14:textId="77777777" w:rsidR="00BE36B9" w:rsidRPr="0060588A" w:rsidRDefault="00BE36B9" w:rsidP="00BE36B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52833505"/>
              <w:date>
                <w:dateFormat w:val="dd.MM.yyyy"/>
                <w:lid w:val="de-CH"/>
                <w:storeMappedDataAs w:val="dateTime"/>
                <w:calendar w:val="gregorian"/>
              </w:date>
            </w:sdtPr>
            <w:sdtEndPr/>
            <w:sdtContent>
              <w:p w14:paraId="67F999D1" w14:textId="77777777" w:rsidR="00BE36B9" w:rsidRPr="0060588A" w:rsidRDefault="00BE36B9" w:rsidP="00BE36B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D8EDF55" w14:textId="77777777" w:rsidR="00BE36B9" w:rsidRPr="0060588A" w:rsidRDefault="00BE36B9" w:rsidP="00BE36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D1ABC1D" w14:textId="77777777" w:rsidR="00BE36B9" w:rsidRPr="0060588A" w:rsidRDefault="00BE36B9" w:rsidP="00BE36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5AF5E4F" w14:textId="77777777" w:rsidR="00BE36B9" w:rsidRPr="0060588A" w:rsidRDefault="00BE36B9" w:rsidP="00BE36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3C1B1E6" w14:textId="77777777"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58696551"/>
              <w:date>
                <w:dateFormat w:val="dd.MM.yyyy"/>
                <w:lid w:val="de-CH"/>
                <w:storeMappedDataAs w:val="dateTime"/>
                <w:calendar w:val="gregorian"/>
              </w:date>
            </w:sdtPr>
            <w:sdtEndPr/>
            <w:sdtContent>
              <w:p w14:paraId="48D29D0B" w14:textId="77777777" w:rsidR="00BE36B9" w:rsidRPr="0060588A" w:rsidRDefault="00BE36B9" w:rsidP="00BE36B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2DF9CB1" w14:textId="77777777" w:rsidR="00BE36B9" w:rsidRPr="0060588A" w:rsidRDefault="00BE36B9" w:rsidP="00BE36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78B0924" w14:textId="77777777" w:rsidR="00BE36B9" w:rsidRPr="0060588A" w:rsidRDefault="00BE36B9" w:rsidP="00BE36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EA97EC" w14:textId="77777777" w:rsidR="00BE36B9" w:rsidRPr="0060588A" w:rsidRDefault="00BE36B9" w:rsidP="00BE36B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D31D83" w14:textId="77777777"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07190299"/>
              <w:date>
                <w:dateFormat w:val="dd.MM.yyyy"/>
                <w:lid w:val="de-CH"/>
                <w:storeMappedDataAs w:val="dateTime"/>
                <w:calendar w:val="gregorian"/>
              </w:date>
            </w:sdtPr>
            <w:sdtEndPr/>
            <w:sdtContent>
              <w:p w14:paraId="2B201032" w14:textId="77777777" w:rsidR="00BE36B9" w:rsidRPr="0060588A" w:rsidRDefault="00BE36B9" w:rsidP="00BE36B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81A0D55" w14:textId="77777777" w:rsidR="00BE36B9" w:rsidRPr="0060588A" w:rsidRDefault="00BE36B9" w:rsidP="00BE36B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3E3C4B" w:rsidRPr="0060588A" w14:paraId="7211E1FD" w14:textId="77777777" w:rsidTr="00E87CB0">
        <w:trPr>
          <w:trHeight w:val="846"/>
        </w:trPr>
        <w:tc>
          <w:tcPr>
            <w:tcW w:w="1735" w:type="dxa"/>
            <w:vMerge/>
            <w:tcBorders>
              <w:left w:val="single" w:sz="18" w:space="0" w:color="000000"/>
              <w:right w:val="single" w:sz="2" w:space="0" w:color="000000"/>
            </w:tcBorders>
            <w:shd w:val="clear" w:color="auto" w:fill="auto"/>
          </w:tcPr>
          <w:p w14:paraId="05BA7196"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CA4436F" w14:textId="77777777" w:rsidR="003E3C4B" w:rsidRPr="0060588A" w:rsidRDefault="003E3C4B" w:rsidP="00E87CB0">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4BBDF27" w14:textId="77777777" w:rsidR="003E3C4B" w:rsidRPr="0060588A" w:rsidRDefault="003E3C4B" w:rsidP="00E87CB0">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566CAF3D" w14:textId="77777777" w:rsidR="003E3C4B" w:rsidRPr="0060588A" w:rsidRDefault="003E3C4B" w:rsidP="00E87CB0">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228B895C"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E214BDD"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E683507"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EC71BEB"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786E00F"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C4E898D"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BFFA17E"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8E32C40"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E25660C"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90476545"/>
              <w:date>
                <w:dateFormat w:val="dd.MM.yyyy"/>
                <w:lid w:val="de-CH"/>
                <w:storeMappedDataAs w:val="dateTime"/>
                <w:calendar w:val="gregorian"/>
              </w:date>
            </w:sdtPr>
            <w:sdtEndPr/>
            <w:sdtContent>
              <w:p w14:paraId="1BC8A930" w14:textId="77777777" w:rsidR="003E3C4B" w:rsidRPr="0060588A" w:rsidRDefault="003E3C4B" w:rsidP="00E87C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C0F4D35"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3E3C4B" w:rsidRPr="0060588A" w14:paraId="3F5AF187" w14:textId="77777777" w:rsidTr="00E87CB0">
        <w:trPr>
          <w:trHeight w:val="567"/>
        </w:trPr>
        <w:tc>
          <w:tcPr>
            <w:tcW w:w="1735" w:type="dxa"/>
            <w:vMerge/>
            <w:tcBorders>
              <w:left w:val="single" w:sz="18" w:space="0" w:color="000000"/>
              <w:bottom w:val="single" w:sz="2" w:space="0" w:color="000000"/>
              <w:right w:val="single" w:sz="2" w:space="0" w:color="000000"/>
            </w:tcBorders>
            <w:shd w:val="clear" w:color="auto" w:fill="auto"/>
          </w:tcPr>
          <w:p w14:paraId="33178AF1"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293A05E9" w14:textId="77777777" w:rsidR="003E3C4B" w:rsidRPr="0060588A" w:rsidRDefault="003E3C4B" w:rsidP="00E87CB0">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320184A0" w14:textId="77777777" w:rsidR="003E3C4B" w:rsidRPr="0060588A" w:rsidRDefault="003E3C4B" w:rsidP="00E87CB0">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7F49C4D0" w14:textId="77777777" w:rsidR="003E3C4B" w:rsidRPr="0060588A" w:rsidRDefault="003E3C4B" w:rsidP="00E87CB0">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C1065D5"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C1F8967"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0E6F2E8"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7019ADA"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39E7E9B"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26BB8E2"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9A06EE6"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ACB3B42"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1AD1450"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471362941"/>
              <w:date>
                <w:dateFormat w:val="dd.MM.yyyy"/>
                <w:lid w:val="de-CH"/>
                <w:storeMappedDataAs w:val="dateTime"/>
                <w:calendar w:val="gregorian"/>
              </w:date>
            </w:sdtPr>
            <w:sdtEndPr/>
            <w:sdtContent>
              <w:p w14:paraId="77F129E2" w14:textId="77777777" w:rsidR="003E3C4B" w:rsidRPr="0060588A" w:rsidRDefault="003E3C4B" w:rsidP="00E87C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9E0C7B9"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r>
    </w:tbl>
    <w:p w14:paraId="60B85435" w14:textId="77777777" w:rsidR="003E3C4B" w:rsidRPr="003E3C4B" w:rsidRDefault="003E3C4B" w:rsidP="003E3C4B">
      <w:pPr>
        <w:sectPr w:rsidR="003E3C4B" w:rsidRPr="003E3C4B" w:rsidSect="000B043B">
          <w:pgSz w:w="16838" w:h="11906" w:orient="landscape" w:code="9"/>
          <w:pgMar w:top="1236" w:right="851" w:bottom="851" w:left="1236" w:header="567" w:footer="283" w:gutter="0"/>
          <w:cols w:space="708"/>
          <w:docGrid w:linePitch="360"/>
        </w:sectPr>
      </w:pPr>
    </w:p>
    <w:p w14:paraId="155F7A08" w14:textId="7DE4142D" w:rsidR="00184EFA" w:rsidRPr="0060588A" w:rsidRDefault="00184EFA" w:rsidP="00E911FE">
      <w:pPr>
        <w:pStyle w:val="berschrift1"/>
      </w:pPr>
      <w:bookmarkStart w:id="53" w:name="_Toc152777067"/>
      <w:bookmarkStart w:id="54" w:name="_Toc152828108"/>
      <w:bookmarkStart w:id="55" w:name="_Toc170906173"/>
      <w:bookmarkEnd w:id="50"/>
      <w:bookmarkEnd w:id="51"/>
      <w:r w:rsidRPr="0060588A">
        <w:lastRenderedPageBreak/>
        <w:t>Panoramica della formazione</w:t>
      </w:r>
      <w:bookmarkEnd w:id="53"/>
      <w:bookmarkEnd w:id="54"/>
      <w:bookmarkEnd w:id="55"/>
    </w:p>
    <w:p w14:paraId="3FEEEA03" w14:textId="6F02F02B" w:rsidR="00F3771D" w:rsidRPr="0060588A" w:rsidRDefault="00BE36B9" w:rsidP="00F3771D">
      <w:pPr>
        <w:autoSpaceDE w:val="0"/>
        <w:autoSpaceDN w:val="0"/>
        <w:adjustRightInd w:val="0"/>
        <w:spacing w:line="276" w:lineRule="auto"/>
        <w:ind w:right="-425"/>
        <w:rPr>
          <w:rFonts w:eastAsia="Century Gothic" w:cs="Times New Roman"/>
          <w:b/>
          <w:kern w:val="0"/>
          <w:sz w:val="24"/>
          <w:szCs w:val="24"/>
          <w:lang w:eastAsia="de-CH"/>
          <w14:ligatures w14:val="none"/>
        </w:rPr>
      </w:pPr>
      <w:r w:rsidRPr="00BE36B9">
        <w:rPr>
          <w:rFonts w:eastAsia="Century Gothic" w:cs="Times New Roman"/>
          <w:b/>
          <w:kern w:val="0"/>
          <w:sz w:val="24"/>
          <w:szCs w:val="24"/>
          <w:lang w:eastAsia="de-CH"/>
          <w14:ligatures w14:val="none"/>
        </w:rPr>
        <w:t>Addetta / Addetto alla costruzione di facciate CFP</w:t>
      </w:r>
    </w:p>
    <w:tbl>
      <w:tblPr>
        <w:tblStyle w:val="Tabellenraster21"/>
        <w:tblW w:w="9787" w:type="dxa"/>
        <w:jc w:val="center"/>
        <w:tblLook w:val="04A0" w:firstRow="1" w:lastRow="0" w:firstColumn="1" w:lastColumn="0" w:noHBand="0" w:noVBand="1"/>
      </w:tblPr>
      <w:tblGrid>
        <w:gridCol w:w="3751"/>
        <w:gridCol w:w="696"/>
        <w:gridCol w:w="890"/>
        <w:gridCol w:w="890"/>
        <w:gridCol w:w="890"/>
        <w:gridCol w:w="890"/>
        <w:gridCol w:w="890"/>
        <w:gridCol w:w="890"/>
      </w:tblGrid>
      <w:tr w:rsidR="003B316E" w:rsidRPr="0060588A" w14:paraId="5F54C16C" w14:textId="77777777" w:rsidTr="00021B38">
        <w:trPr>
          <w:cantSplit/>
          <w:trHeight w:val="2552"/>
          <w:jc w:val="center"/>
        </w:trPr>
        <w:tc>
          <w:tcPr>
            <w:tcW w:w="3751" w:type="dxa"/>
            <w:vAlign w:val="center"/>
          </w:tcPr>
          <w:p w14:paraId="36FB1A51" w14:textId="17DD3925" w:rsidR="003B316E" w:rsidRPr="0060588A" w:rsidRDefault="003B316E" w:rsidP="003B316E">
            <w:pPr>
              <w:rPr>
                <w:rFonts w:eastAsia="Calibri"/>
                <w:b/>
                <w:sz w:val="20"/>
                <w:szCs w:val="20"/>
              </w:rPr>
            </w:pPr>
            <w:proofErr w:type="gramStart"/>
            <w:r w:rsidRPr="0060588A">
              <w:rPr>
                <w:rFonts w:eastAsia="Calibri"/>
                <w:b/>
                <w:sz w:val="20"/>
                <w:szCs w:val="20"/>
              </w:rPr>
              <w:t>2°</w:t>
            </w:r>
            <w:proofErr w:type="gramEnd"/>
            <w:r w:rsidRPr="0060588A">
              <w:rPr>
                <w:rFonts w:eastAsia="Calibri"/>
                <w:b/>
                <w:sz w:val="20"/>
                <w:szCs w:val="20"/>
              </w:rPr>
              <w:t xml:space="preserve"> anno </w:t>
            </w:r>
          </w:p>
          <w:p w14:paraId="5A2D6E11" w14:textId="77777777" w:rsidR="003B316E" w:rsidRPr="0060588A" w:rsidRDefault="003B316E" w:rsidP="003B316E">
            <w:pPr>
              <w:rPr>
                <w:rFonts w:eastAsia="Calibri"/>
                <w:sz w:val="20"/>
                <w:szCs w:val="20"/>
              </w:rPr>
            </w:pPr>
            <w:r w:rsidRPr="0060588A">
              <w:rPr>
                <w:rFonts w:eastAsia="Calibri"/>
                <w:sz w:val="20"/>
                <w:szCs w:val="20"/>
              </w:rPr>
              <w:t>Formazione specifica per il lavoro</w:t>
            </w:r>
          </w:p>
        </w:tc>
        <w:tc>
          <w:tcPr>
            <w:tcW w:w="696" w:type="dxa"/>
            <w:textDirection w:val="btLr"/>
          </w:tcPr>
          <w:p w14:paraId="1BE45772" w14:textId="77777777" w:rsidR="003B316E" w:rsidRPr="0060588A" w:rsidRDefault="003B316E" w:rsidP="003B316E">
            <w:pPr>
              <w:ind w:left="113" w:right="113"/>
              <w:jc w:val="center"/>
              <w:rPr>
                <w:rFonts w:eastAsia="Calibri"/>
                <w:sz w:val="16"/>
              </w:rPr>
            </w:pPr>
            <w:r w:rsidRPr="0060588A">
              <w:rPr>
                <w:rFonts w:eastAsia="Calibri"/>
                <w:sz w:val="16"/>
                <w:szCs w:val="16"/>
              </w:rPr>
              <w:t>Classi suddivise per professione</w:t>
            </w:r>
          </w:p>
        </w:tc>
        <w:tc>
          <w:tcPr>
            <w:tcW w:w="890" w:type="dxa"/>
            <w:tcBorders>
              <w:bottom w:val="single" w:sz="4" w:space="0" w:color="auto"/>
            </w:tcBorders>
            <w:shd w:val="clear" w:color="auto" w:fill="365F91"/>
            <w:textDirection w:val="btLr"/>
            <w:vAlign w:val="center"/>
          </w:tcPr>
          <w:p w14:paraId="21FB7F04" w14:textId="13404A40" w:rsidR="003B316E" w:rsidRPr="0060588A" w:rsidRDefault="003B316E" w:rsidP="003B316E">
            <w:pPr>
              <w:ind w:left="113" w:right="113"/>
              <w:jc w:val="center"/>
              <w:rPr>
                <w:rFonts w:eastAsia="Calibri"/>
              </w:rPr>
            </w:pPr>
            <w:r>
              <w:rPr>
                <w:rFonts w:eastAsia="Calibri"/>
                <w:bCs/>
              </w:rPr>
              <w:t xml:space="preserve"> </w:t>
            </w:r>
            <w:r>
              <w:rPr>
                <w:rFonts w:eastAsia="Calibri"/>
              </w:rPr>
              <w:t xml:space="preserve">Addetto </w:t>
            </w:r>
            <w:r w:rsidR="00AB19B5">
              <w:rPr>
                <w:rFonts w:eastAsia="Calibri"/>
              </w:rPr>
              <w:t>i</w:t>
            </w:r>
            <w:r>
              <w:rPr>
                <w:rFonts w:eastAsia="Calibri"/>
                <w:bCs/>
              </w:rPr>
              <w:t>mpermeabilizzazioni</w:t>
            </w:r>
          </w:p>
        </w:tc>
        <w:tc>
          <w:tcPr>
            <w:tcW w:w="890" w:type="dxa"/>
            <w:tcBorders>
              <w:bottom w:val="single" w:sz="4" w:space="0" w:color="auto"/>
            </w:tcBorders>
            <w:shd w:val="clear" w:color="auto" w:fill="95B3D7"/>
            <w:textDirection w:val="btLr"/>
            <w:vAlign w:val="center"/>
          </w:tcPr>
          <w:p w14:paraId="0016DD72" w14:textId="77777777" w:rsidR="00E24C27" w:rsidRPr="00BE36B9" w:rsidRDefault="003B316E" w:rsidP="003B316E">
            <w:pPr>
              <w:jc w:val="center"/>
              <w:rPr>
                <w:rFonts w:eastAsia="Calibri"/>
              </w:rPr>
            </w:pPr>
            <w:r w:rsidRPr="00BE36B9">
              <w:rPr>
                <w:rFonts w:eastAsia="Calibri"/>
              </w:rPr>
              <w:t xml:space="preserve">Addetto </w:t>
            </w:r>
          </w:p>
          <w:p w14:paraId="484484AF" w14:textId="540861BB" w:rsidR="003B316E" w:rsidRPr="00D131DD" w:rsidRDefault="00AB19B5" w:rsidP="003B316E">
            <w:pPr>
              <w:jc w:val="center"/>
              <w:rPr>
                <w:rFonts w:eastAsia="Calibri"/>
                <w:b/>
                <w:bCs/>
              </w:rPr>
            </w:pPr>
            <w:r w:rsidRPr="00BE36B9">
              <w:rPr>
                <w:rFonts w:eastAsia="Calibri"/>
              </w:rPr>
              <w:t>c</w:t>
            </w:r>
            <w:r w:rsidR="003B316E" w:rsidRPr="00BE36B9">
              <w:rPr>
                <w:rFonts w:eastAsia="Calibri"/>
              </w:rPr>
              <w:t>opertura</w:t>
            </w:r>
            <w:r w:rsidR="00E24C27" w:rsidRPr="00BE36B9">
              <w:rPr>
                <w:rFonts w:eastAsia="Calibri"/>
              </w:rPr>
              <w:t xml:space="preserve"> di tetti</w:t>
            </w:r>
          </w:p>
        </w:tc>
        <w:tc>
          <w:tcPr>
            <w:tcW w:w="890" w:type="dxa"/>
            <w:tcBorders>
              <w:bottom w:val="single" w:sz="4" w:space="0" w:color="auto"/>
            </w:tcBorders>
            <w:shd w:val="clear" w:color="auto" w:fill="B8CCE4"/>
            <w:textDirection w:val="btLr"/>
            <w:vAlign w:val="center"/>
          </w:tcPr>
          <w:p w14:paraId="07A30B50" w14:textId="3B2128C9" w:rsidR="003B316E" w:rsidRPr="00BE36B9" w:rsidRDefault="003B316E" w:rsidP="003B316E">
            <w:pPr>
              <w:jc w:val="center"/>
              <w:rPr>
                <w:rFonts w:eastAsia="Calibri"/>
                <w:b/>
                <w:bCs/>
              </w:rPr>
            </w:pPr>
            <w:r w:rsidRPr="00BE36B9">
              <w:rPr>
                <w:rFonts w:eastAsia="Calibri"/>
                <w:b/>
                <w:bCs/>
              </w:rPr>
              <w:t>Addetto facciate</w:t>
            </w:r>
          </w:p>
        </w:tc>
        <w:tc>
          <w:tcPr>
            <w:tcW w:w="890" w:type="dxa"/>
            <w:tcBorders>
              <w:bottom w:val="single" w:sz="4" w:space="0" w:color="auto"/>
            </w:tcBorders>
            <w:shd w:val="clear" w:color="auto" w:fill="DBE5F1"/>
            <w:textDirection w:val="btLr"/>
            <w:vAlign w:val="center"/>
          </w:tcPr>
          <w:p w14:paraId="14F5B875" w14:textId="1A35C914" w:rsidR="003B316E" w:rsidRPr="0060588A" w:rsidRDefault="003B316E" w:rsidP="003B316E">
            <w:pPr>
              <w:jc w:val="center"/>
              <w:rPr>
                <w:rFonts w:eastAsia="Calibri"/>
              </w:rPr>
            </w:pPr>
            <w:r>
              <w:rPr>
                <w:rFonts w:eastAsia="Calibri"/>
              </w:rPr>
              <w:t xml:space="preserve">Addetto </w:t>
            </w:r>
            <w:r w:rsidRPr="0060588A">
              <w:rPr>
                <w:rFonts w:eastAsia="Calibri"/>
              </w:rPr>
              <w:t>ponteggi</w:t>
            </w:r>
          </w:p>
        </w:tc>
        <w:tc>
          <w:tcPr>
            <w:tcW w:w="890" w:type="dxa"/>
            <w:tcBorders>
              <w:bottom w:val="single" w:sz="4" w:space="0" w:color="auto"/>
            </w:tcBorders>
            <w:shd w:val="clear" w:color="auto" w:fill="F2F2F2"/>
            <w:textDirection w:val="btLr"/>
            <w:vAlign w:val="center"/>
          </w:tcPr>
          <w:p w14:paraId="31B2236B" w14:textId="081EF7B7" w:rsidR="003B316E" w:rsidRPr="0060588A" w:rsidRDefault="003B316E" w:rsidP="003B316E">
            <w:pPr>
              <w:jc w:val="center"/>
              <w:rPr>
                <w:rFonts w:eastAsia="Calibri"/>
              </w:rPr>
            </w:pPr>
            <w:r>
              <w:rPr>
                <w:rFonts w:eastAsia="Calibri"/>
              </w:rPr>
              <w:t>Addetto s</w:t>
            </w:r>
            <w:r w:rsidRPr="0060588A">
              <w:rPr>
                <w:rFonts w:eastAsia="Calibri"/>
              </w:rPr>
              <w:t>chermature</w:t>
            </w:r>
          </w:p>
        </w:tc>
        <w:tc>
          <w:tcPr>
            <w:tcW w:w="890" w:type="dxa"/>
            <w:tcBorders>
              <w:bottom w:val="single" w:sz="4" w:space="0" w:color="auto"/>
            </w:tcBorders>
            <w:shd w:val="clear" w:color="auto" w:fill="auto"/>
            <w:textDirection w:val="btLr"/>
            <w:vAlign w:val="center"/>
          </w:tcPr>
          <w:p w14:paraId="1A057B38" w14:textId="7334D8BC" w:rsidR="003B316E" w:rsidRPr="003B316E" w:rsidRDefault="003B316E" w:rsidP="003B316E">
            <w:pPr>
              <w:jc w:val="center"/>
              <w:rPr>
                <w:rFonts w:eastAsia="Calibri"/>
              </w:rPr>
            </w:pPr>
            <w:r w:rsidRPr="003B316E">
              <w:rPr>
                <w:rFonts w:eastAsia="Calibri"/>
              </w:rPr>
              <w:t>Montatore solari</w:t>
            </w:r>
          </w:p>
        </w:tc>
      </w:tr>
      <w:tr w:rsidR="00184EFA" w:rsidRPr="0060588A" w14:paraId="1D013CED" w14:textId="77777777" w:rsidTr="00021B38">
        <w:trPr>
          <w:cantSplit/>
          <w:trHeight w:val="2552"/>
          <w:jc w:val="center"/>
        </w:trPr>
        <w:tc>
          <w:tcPr>
            <w:tcW w:w="3751" w:type="dxa"/>
            <w:vAlign w:val="center"/>
          </w:tcPr>
          <w:p w14:paraId="518D4146" w14:textId="2D6B9530" w:rsidR="00184EFA" w:rsidRPr="0060588A" w:rsidRDefault="00184EFA" w:rsidP="00E329C4">
            <w:pPr>
              <w:rPr>
                <w:rFonts w:eastAsia="Calibri"/>
                <w:b/>
                <w:sz w:val="20"/>
                <w:szCs w:val="20"/>
              </w:rPr>
            </w:pPr>
            <w:proofErr w:type="gramStart"/>
            <w:r w:rsidRPr="0060588A">
              <w:rPr>
                <w:rFonts w:eastAsia="Calibri"/>
                <w:b/>
                <w:sz w:val="20"/>
                <w:szCs w:val="20"/>
              </w:rPr>
              <w:t>1°</w:t>
            </w:r>
            <w:proofErr w:type="gramEnd"/>
            <w:r w:rsidRPr="0060588A">
              <w:rPr>
                <w:rFonts w:eastAsia="Calibri"/>
                <w:b/>
                <w:sz w:val="20"/>
                <w:szCs w:val="20"/>
              </w:rPr>
              <w:t xml:space="preserve"> anno </w:t>
            </w:r>
          </w:p>
          <w:p w14:paraId="330DE9A1" w14:textId="77777777" w:rsidR="00184EFA" w:rsidRPr="0060588A" w:rsidRDefault="00184EFA" w:rsidP="00E329C4">
            <w:pPr>
              <w:rPr>
                <w:rFonts w:eastAsia="Calibri"/>
                <w:sz w:val="20"/>
                <w:szCs w:val="20"/>
              </w:rPr>
            </w:pPr>
            <w:r w:rsidRPr="0060588A">
              <w:rPr>
                <w:rFonts w:eastAsia="Calibri"/>
                <w:sz w:val="20"/>
                <w:szCs w:val="20"/>
              </w:rPr>
              <w:t>Formazione di base interdisciplinare</w:t>
            </w:r>
          </w:p>
        </w:tc>
        <w:tc>
          <w:tcPr>
            <w:tcW w:w="696" w:type="dxa"/>
            <w:textDirection w:val="btLr"/>
          </w:tcPr>
          <w:p w14:paraId="37C89F1A" w14:textId="77777777" w:rsidR="00184EFA" w:rsidRPr="0060588A" w:rsidRDefault="00184EFA" w:rsidP="00E329C4">
            <w:pPr>
              <w:ind w:left="113" w:right="113"/>
              <w:jc w:val="center"/>
              <w:rPr>
                <w:rFonts w:eastAsia="Calibri"/>
                <w:sz w:val="16"/>
                <w:szCs w:val="16"/>
              </w:rPr>
            </w:pPr>
            <w:r w:rsidRPr="0060588A">
              <w:rPr>
                <w:rFonts w:eastAsia="Calibri"/>
                <w:sz w:val="16"/>
                <w:szCs w:val="16"/>
              </w:rPr>
              <w:t>Lezioni con studenti di tutte le professioni</w:t>
            </w:r>
          </w:p>
        </w:tc>
        <w:tc>
          <w:tcPr>
            <w:tcW w:w="5340" w:type="dxa"/>
            <w:gridSpan w:val="6"/>
            <w:shd w:val="clear" w:color="auto" w:fill="365F91"/>
            <w:vAlign w:val="center"/>
          </w:tcPr>
          <w:p w14:paraId="78788B9B" w14:textId="77777777" w:rsidR="00BB4BA0" w:rsidRPr="0060588A" w:rsidRDefault="00BB4BA0" w:rsidP="00BB4BA0">
            <w:pPr>
              <w:jc w:val="center"/>
              <w:rPr>
                <w:rFonts w:eastAsia="Calibri"/>
              </w:rPr>
            </w:pPr>
            <w:r w:rsidRPr="0060588A">
              <w:rPr>
                <w:rFonts w:eastAsia="Calibri"/>
              </w:rPr>
              <w:t>Professioni nel campo dell'involucro edilizio AFC</w:t>
            </w:r>
          </w:p>
          <w:p w14:paraId="4390C1C1" w14:textId="77777777" w:rsidR="00BB4BA0" w:rsidRPr="0060588A" w:rsidRDefault="00BB4BA0" w:rsidP="00BB4BA0">
            <w:pPr>
              <w:jc w:val="center"/>
              <w:rPr>
                <w:rFonts w:eastAsia="Calibri"/>
                <w:sz w:val="10"/>
              </w:rPr>
            </w:pPr>
          </w:p>
          <w:p w14:paraId="43D6A83E" w14:textId="25AC98CA" w:rsidR="00184EFA" w:rsidRPr="0060588A" w:rsidRDefault="00BB4BA0" w:rsidP="006028AF">
            <w:pPr>
              <w:jc w:val="center"/>
              <w:rPr>
                <w:rFonts w:eastAsia="Calibri"/>
              </w:rPr>
            </w:pPr>
            <w:r>
              <w:rPr>
                <w:rFonts w:eastAsia="Calibri"/>
                <w:sz w:val="20"/>
                <w:szCs w:val="20"/>
              </w:rPr>
              <w:t>Addetto i</w:t>
            </w:r>
            <w:r w:rsidRPr="0060588A">
              <w:rPr>
                <w:rFonts w:eastAsia="Calibri"/>
                <w:sz w:val="20"/>
                <w:szCs w:val="20"/>
              </w:rPr>
              <w:t>mpermeabilizza</w:t>
            </w:r>
            <w:r>
              <w:rPr>
                <w:rFonts w:eastAsia="Calibri"/>
                <w:sz w:val="20"/>
                <w:szCs w:val="20"/>
              </w:rPr>
              <w:t xml:space="preserve">zioni </w:t>
            </w:r>
            <w:r w:rsidRPr="0060588A">
              <w:rPr>
                <w:rFonts w:eastAsia="Calibri"/>
                <w:sz w:val="20"/>
                <w:szCs w:val="20"/>
              </w:rPr>
              <w:t xml:space="preserve">– </w:t>
            </w:r>
            <w:r>
              <w:rPr>
                <w:rFonts w:eastAsia="Calibri"/>
                <w:sz w:val="20"/>
                <w:szCs w:val="20"/>
              </w:rPr>
              <w:t>Copertura</w:t>
            </w:r>
            <w:r w:rsidRPr="0060588A">
              <w:rPr>
                <w:rFonts w:eastAsia="Calibri"/>
                <w:sz w:val="20"/>
                <w:szCs w:val="20"/>
              </w:rPr>
              <w:t xml:space="preserve"> </w:t>
            </w:r>
            <w:r w:rsidR="00E24C27">
              <w:rPr>
                <w:rFonts w:eastAsia="Calibri"/>
                <w:sz w:val="20"/>
                <w:szCs w:val="20"/>
              </w:rPr>
              <w:t xml:space="preserve">di tetti </w:t>
            </w:r>
            <w:r w:rsidRPr="0060588A">
              <w:rPr>
                <w:rFonts w:eastAsia="Calibri"/>
                <w:sz w:val="20"/>
                <w:szCs w:val="20"/>
              </w:rPr>
              <w:t xml:space="preserve">– </w:t>
            </w:r>
            <w:r>
              <w:rPr>
                <w:rFonts w:eastAsia="Calibri"/>
                <w:sz w:val="20"/>
                <w:szCs w:val="20"/>
              </w:rPr>
              <w:t>F</w:t>
            </w:r>
            <w:r w:rsidRPr="0060588A">
              <w:rPr>
                <w:rFonts w:eastAsia="Calibri"/>
                <w:sz w:val="20"/>
                <w:szCs w:val="20"/>
              </w:rPr>
              <w:t>acciate</w:t>
            </w:r>
            <w:r w:rsidR="006028AF">
              <w:rPr>
                <w:rFonts w:eastAsia="Calibri"/>
                <w:sz w:val="20"/>
                <w:szCs w:val="20"/>
              </w:rPr>
              <w:t xml:space="preserve"> - </w:t>
            </w:r>
            <w:r>
              <w:rPr>
                <w:rFonts w:eastAsia="Calibri"/>
                <w:sz w:val="20"/>
                <w:szCs w:val="20"/>
              </w:rPr>
              <w:t>P</w:t>
            </w:r>
            <w:r w:rsidRPr="0060588A">
              <w:rPr>
                <w:rFonts w:eastAsia="Calibri"/>
                <w:sz w:val="20"/>
                <w:szCs w:val="20"/>
              </w:rPr>
              <w:t xml:space="preserve">onteggi - Schermature – </w:t>
            </w:r>
            <w:r>
              <w:rPr>
                <w:rFonts w:eastAsia="Calibri"/>
                <w:sz w:val="20"/>
                <w:szCs w:val="20"/>
              </w:rPr>
              <w:t>Montatore</w:t>
            </w:r>
            <w:r w:rsidRPr="0060588A">
              <w:rPr>
                <w:rFonts w:eastAsia="Calibri"/>
                <w:sz w:val="20"/>
                <w:szCs w:val="20"/>
              </w:rPr>
              <w:t xml:space="preserve"> solari</w:t>
            </w:r>
          </w:p>
        </w:tc>
      </w:tr>
    </w:tbl>
    <w:p w14:paraId="538B00E0" w14:textId="77777777" w:rsidR="00184EFA" w:rsidRPr="0060588A" w:rsidRDefault="00184EFA" w:rsidP="00184EFA">
      <w:pPr>
        <w:rPr>
          <w:rFonts w:eastAsia="Century Gothic"/>
          <w:bCs/>
          <w:kern w:val="0"/>
          <w:sz w:val="10"/>
          <w:szCs w:val="18"/>
          <w14:ligatures w14:val="none"/>
        </w:rPr>
      </w:pPr>
    </w:p>
    <w:p w14:paraId="16AD74BC" w14:textId="13471667" w:rsidR="00184EFA" w:rsidRPr="0060588A" w:rsidRDefault="009328A4" w:rsidP="009328A4">
      <w:pPr>
        <w:pStyle w:val="berschrift2"/>
        <w:rPr>
          <w:rFonts w:eastAsia="Century Gothic"/>
        </w:rPr>
      </w:pPr>
      <w:bookmarkStart w:id="56" w:name="_Toc170906174"/>
      <w:proofErr w:type="gramStart"/>
      <w:r w:rsidRPr="0060588A">
        <w:rPr>
          <w:rFonts w:eastAsia="Century Gothic"/>
        </w:rPr>
        <w:t>1°</w:t>
      </w:r>
      <w:proofErr w:type="gramEnd"/>
      <w:r w:rsidRPr="0060588A">
        <w:rPr>
          <w:rFonts w:eastAsia="Century Gothic"/>
        </w:rPr>
        <w:t xml:space="preserve"> anno</w:t>
      </w:r>
      <w:bookmarkEnd w:id="56"/>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52"/>
        <w:gridCol w:w="3690"/>
        <w:gridCol w:w="1134"/>
        <w:gridCol w:w="988"/>
        <w:gridCol w:w="1275"/>
      </w:tblGrid>
      <w:tr w:rsidR="00184EFA" w:rsidRPr="0060588A" w14:paraId="4F03EE1F" w14:textId="77777777" w:rsidTr="00A57132">
        <w:trPr>
          <w:trHeight w:val="227"/>
        </w:trPr>
        <w:tc>
          <w:tcPr>
            <w:tcW w:w="2552" w:type="dxa"/>
            <w:tcBorders>
              <w:bottom w:val="dashed" w:sz="4" w:space="0" w:color="auto"/>
            </w:tcBorders>
            <w:shd w:val="clear" w:color="auto" w:fill="auto"/>
            <w:vAlign w:val="center"/>
          </w:tcPr>
          <w:p w14:paraId="1763FE3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690" w:type="dxa"/>
            <w:tcBorders>
              <w:bottom w:val="dashed" w:sz="4" w:space="0" w:color="auto"/>
            </w:tcBorders>
            <w:shd w:val="clear" w:color="auto" w:fill="auto"/>
            <w:vAlign w:val="center"/>
          </w:tcPr>
          <w:p w14:paraId="721CDE2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vAlign w:val="center"/>
          </w:tcPr>
          <w:p w14:paraId="5884156D"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88" w:type="dxa"/>
            <w:tcBorders>
              <w:bottom w:val="dashed" w:sz="4" w:space="0" w:color="auto"/>
            </w:tcBorders>
            <w:shd w:val="clear" w:color="auto" w:fill="auto"/>
            <w:vAlign w:val="center"/>
          </w:tcPr>
          <w:p w14:paraId="5E36CF89"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275" w:type="dxa"/>
            <w:tcBorders>
              <w:bottom w:val="dashed" w:sz="4" w:space="0" w:color="auto"/>
            </w:tcBorders>
            <w:shd w:val="clear" w:color="auto" w:fill="auto"/>
            <w:vAlign w:val="center"/>
          </w:tcPr>
          <w:p w14:paraId="77C4ABE8"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EEDFDDC" w14:textId="77777777" w:rsidTr="00A57132">
        <w:trPr>
          <w:trHeight w:val="567"/>
        </w:trPr>
        <w:tc>
          <w:tcPr>
            <w:tcW w:w="2552" w:type="dxa"/>
            <w:tcBorders>
              <w:top w:val="dashed" w:sz="4" w:space="0" w:color="auto"/>
            </w:tcBorders>
            <w:shd w:val="clear" w:color="auto" w:fill="auto"/>
            <w:vAlign w:val="center"/>
          </w:tcPr>
          <w:p w14:paraId="3CC1CC8F"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0F6A5195" w14:textId="5B0F11AF"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Lezioni </w:t>
            </w:r>
          </w:p>
        </w:tc>
        <w:tc>
          <w:tcPr>
            <w:tcW w:w="3690" w:type="dxa"/>
            <w:tcBorders>
              <w:top w:val="dashed" w:sz="4" w:space="0" w:color="auto"/>
            </w:tcBorders>
            <w:shd w:val="clear" w:color="auto" w:fill="auto"/>
            <w:vAlign w:val="center"/>
          </w:tcPr>
          <w:p w14:paraId="7CC873B4" w14:textId="77777777" w:rsidR="00184EFA" w:rsidRPr="0060588A" w:rsidRDefault="00184EFA" w:rsidP="00E329C4">
            <w:pPr>
              <w:rPr>
                <w:rFonts w:eastAsia="Century Gothic"/>
                <w:bCs/>
                <w:kern w:val="0"/>
                <w:sz w:val="18"/>
                <w:szCs w:val="18"/>
                <w14:ligatures w14:val="none"/>
              </w:rPr>
            </w:pPr>
          </w:p>
          <w:p w14:paraId="310BB189" w14:textId="4864266C" w:rsidR="00184EFA" w:rsidRPr="0060588A" w:rsidRDefault="00676A6B" w:rsidP="00E329C4">
            <w:pPr>
              <w:rPr>
                <w:rFonts w:eastAsia="Century Gothic"/>
                <w:bCs/>
                <w:kern w:val="0"/>
                <w:sz w:val="18"/>
                <w:szCs w:val="18"/>
                <w14:ligatures w14:val="none"/>
              </w:rPr>
            </w:pPr>
            <w:r w:rsidRPr="0060588A">
              <w:rPr>
                <w:rFonts w:eastAsia="Century Gothic"/>
                <w:bCs/>
                <w:kern w:val="0"/>
                <w:sz w:val="18"/>
                <w:szCs w:val="18"/>
                <w14:ligatures w14:val="none"/>
              </w:rPr>
              <w:t>1 giorno a settimana</w:t>
            </w:r>
          </w:p>
        </w:tc>
        <w:tc>
          <w:tcPr>
            <w:tcW w:w="1134" w:type="dxa"/>
            <w:tcBorders>
              <w:top w:val="dashed" w:sz="4" w:space="0" w:color="auto"/>
            </w:tcBorders>
            <w:shd w:val="clear" w:color="auto" w:fill="auto"/>
            <w:vAlign w:val="center"/>
          </w:tcPr>
          <w:p w14:paraId="196397F0" w14:textId="27B4D1F7" w:rsidR="00184EFA" w:rsidRPr="0060588A" w:rsidRDefault="00AF4237" w:rsidP="00E329C4">
            <w:pPr>
              <w:rPr>
                <w:rFonts w:eastAsia="Century Gothic"/>
                <w:bCs/>
                <w:kern w:val="0"/>
                <w:sz w:val="18"/>
                <w:szCs w:val="18"/>
                <w14:ligatures w14:val="none"/>
              </w:rPr>
            </w:pPr>
            <w:r w:rsidRPr="0060588A">
              <w:rPr>
                <w:rFonts w:eastAsia="Century Gothic"/>
                <w:bCs/>
                <w:kern w:val="0"/>
                <w:sz w:val="18"/>
                <w:szCs w:val="18"/>
                <w14:ligatures w14:val="none"/>
              </w:rPr>
              <w:t>40</w:t>
            </w:r>
            <w:r w:rsidR="00C01E6A" w:rsidRPr="0060588A">
              <w:rPr>
                <w:rFonts w:eastAsia="Century Gothic"/>
                <w:bCs/>
                <w:kern w:val="0"/>
                <w:sz w:val="18"/>
                <w:szCs w:val="18"/>
                <w14:ligatures w14:val="none"/>
              </w:rPr>
              <w:t xml:space="preserve"> </w:t>
            </w:r>
            <w:r w:rsidR="00184EFA" w:rsidRPr="0060588A">
              <w:rPr>
                <w:rFonts w:eastAsia="Century Gothic"/>
                <w:bCs/>
                <w:kern w:val="0"/>
                <w:sz w:val="18"/>
                <w:szCs w:val="18"/>
                <w14:ligatures w14:val="none"/>
              </w:rPr>
              <w:t>settimane</w:t>
            </w:r>
          </w:p>
        </w:tc>
        <w:tc>
          <w:tcPr>
            <w:tcW w:w="988" w:type="dxa"/>
            <w:tcBorders>
              <w:top w:val="dashed" w:sz="4" w:space="0" w:color="auto"/>
            </w:tcBorders>
            <w:shd w:val="clear" w:color="auto" w:fill="auto"/>
            <w:vAlign w:val="center"/>
          </w:tcPr>
          <w:p w14:paraId="56B93A07" w14:textId="5CFF05D3" w:rsidR="00184EFA" w:rsidRPr="0060588A" w:rsidRDefault="00AF4237" w:rsidP="006A4E5C">
            <w:pPr>
              <w:rPr>
                <w:rFonts w:eastAsia="Century Gothic"/>
                <w:bCs/>
                <w:kern w:val="0"/>
                <w:sz w:val="18"/>
                <w:szCs w:val="18"/>
                <w14:ligatures w14:val="none"/>
              </w:rPr>
            </w:pPr>
            <w:r w:rsidRPr="0060588A">
              <w:rPr>
                <w:rFonts w:eastAsia="Century Gothic"/>
                <w:bCs/>
                <w:kern w:val="0"/>
                <w:sz w:val="18"/>
                <w:szCs w:val="18"/>
                <w14:ligatures w14:val="none"/>
              </w:rPr>
              <w:t>Trevano</w:t>
            </w:r>
          </w:p>
        </w:tc>
        <w:tc>
          <w:tcPr>
            <w:tcW w:w="1275" w:type="dxa"/>
            <w:tcBorders>
              <w:top w:val="dashed" w:sz="4" w:space="0" w:color="auto"/>
            </w:tcBorders>
            <w:shd w:val="clear" w:color="auto" w:fill="auto"/>
            <w:vAlign w:val="center"/>
          </w:tcPr>
          <w:p w14:paraId="1AF40845" w14:textId="75806484" w:rsidR="00184EFA" w:rsidRPr="0060588A" w:rsidRDefault="00184EFA" w:rsidP="005D6DE0">
            <w:pPr>
              <w:rPr>
                <w:rFonts w:eastAsia="Century Gothic"/>
                <w:bCs/>
                <w:kern w:val="0"/>
                <w:sz w:val="18"/>
                <w:szCs w:val="18"/>
                <w14:ligatures w14:val="none"/>
              </w:rPr>
            </w:pPr>
            <w:r w:rsidRPr="0060588A">
              <w:rPr>
                <w:rFonts w:eastAsia="Century Gothic"/>
                <w:bCs/>
                <w:kern w:val="0"/>
                <w:sz w:val="18"/>
                <w:szCs w:val="18"/>
                <w14:ligatures w14:val="none"/>
              </w:rPr>
              <w:t>spalmato su un anno scolastico</w:t>
            </w:r>
          </w:p>
        </w:tc>
      </w:tr>
      <w:tr w:rsidR="00184EFA" w:rsidRPr="0060588A" w14:paraId="0D2D2842" w14:textId="77777777" w:rsidTr="002307DC">
        <w:trPr>
          <w:trHeight w:val="454"/>
        </w:trPr>
        <w:tc>
          <w:tcPr>
            <w:tcW w:w="2552" w:type="dxa"/>
            <w:tcBorders>
              <w:top w:val="dashed" w:sz="4" w:space="0" w:color="auto"/>
            </w:tcBorders>
            <w:shd w:val="clear" w:color="auto" w:fill="auto"/>
            <w:vAlign w:val="center"/>
          </w:tcPr>
          <w:p w14:paraId="5E7DF3A1"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Corsi interaziendali</w:t>
            </w:r>
          </w:p>
        </w:tc>
        <w:tc>
          <w:tcPr>
            <w:tcW w:w="3690" w:type="dxa"/>
            <w:tcBorders>
              <w:top w:val="dashed" w:sz="4" w:space="0" w:color="auto"/>
            </w:tcBorders>
            <w:shd w:val="clear" w:color="auto" w:fill="auto"/>
            <w:vAlign w:val="center"/>
          </w:tcPr>
          <w:p w14:paraId="20F84F91" w14:textId="77777777" w:rsidR="00184EFA" w:rsidRPr="0060588A" w:rsidRDefault="00184EFA" w:rsidP="00E329C4">
            <w:pPr>
              <w:rPr>
                <w:rFonts w:eastAsia="Century Gothic"/>
                <w:bCs/>
                <w:kern w:val="0"/>
                <w:sz w:val="18"/>
                <w:szCs w:val="18"/>
                <w14:ligatures w14:val="none"/>
              </w:rPr>
            </w:pPr>
          </w:p>
        </w:tc>
        <w:tc>
          <w:tcPr>
            <w:tcW w:w="1134" w:type="dxa"/>
            <w:tcBorders>
              <w:top w:val="dashed" w:sz="4" w:space="0" w:color="auto"/>
            </w:tcBorders>
            <w:shd w:val="clear" w:color="auto" w:fill="auto"/>
            <w:vAlign w:val="center"/>
          </w:tcPr>
          <w:p w14:paraId="71112C9D" w14:textId="77777777" w:rsidR="00184EFA" w:rsidRPr="0060588A" w:rsidRDefault="00184EFA" w:rsidP="00E329C4">
            <w:pPr>
              <w:rPr>
                <w:rFonts w:eastAsia="Century Gothic"/>
                <w:bCs/>
                <w:kern w:val="0"/>
                <w:sz w:val="18"/>
                <w:szCs w:val="18"/>
                <w14:ligatures w14:val="none"/>
              </w:rPr>
            </w:pPr>
          </w:p>
        </w:tc>
        <w:tc>
          <w:tcPr>
            <w:tcW w:w="988" w:type="dxa"/>
            <w:tcBorders>
              <w:top w:val="dashed" w:sz="4" w:space="0" w:color="auto"/>
            </w:tcBorders>
            <w:shd w:val="clear" w:color="auto" w:fill="auto"/>
            <w:vAlign w:val="center"/>
          </w:tcPr>
          <w:p w14:paraId="3AE9730E" w14:textId="77777777" w:rsidR="00184EFA" w:rsidRPr="0060588A" w:rsidRDefault="00184EFA" w:rsidP="00E329C4">
            <w:pPr>
              <w:rPr>
                <w:rFonts w:eastAsia="Century Gothic"/>
                <w:bCs/>
                <w:kern w:val="0"/>
                <w:sz w:val="18"/>
                <w:szCs w:val="18"/>
                <w14:ligatures w14:val="none"/>
              </w:rPr>
            </w:pPr>
          </w:p>
        </w:tc>
        <w:tc>
          <w:tcPr>
            <w:tcW w:w="1275" w:type="dxa"/>
            <w:tcBorders>
              <w:top w:val="dashed" w:sz="4" w:space="0" w:color="auto"/>
            </w:tcBorders>
            <w:shd w:val="clear" w:color="auto" w:fill="auto"/>
            <w:vAlign w:val="center"/>
          </w:tcPr>
          <w:p w14:paraId="28EFA8D8" w14:textId="77777777" w:rsidR="00184EFA" w:rsidRPr="0060588A" w:rsidRDefault="00184EFA" w:rsidP="00E329C4">
            <w:pPr>
              <w:rPr>
                <w:rFonts w:eastAsia="Century Gothic"/>
                <w:bCs/>
                <w:kern w:val="0"/>
                <w:sz w:val="18"/>
                <w:szCs w:val="18"/>
                <w14:ligatures w14:val="none"/>
              </w:rPr>
            </w:pPr>
          </w:p>
        </w:tc>
      </w:tr>
      <w:tr w:rsidR="00184EFA" w:rsidRPr="0060588A" w14:paraId="15570093" w14:textId="77777777" w:rsidTr="00FD2218">
        <w:trPr>
          <w:trHeight w:val="777"/>
        </w:trPr>
        <w:tc>
          <w:tcPr>
            <w:tcW w:w="2552" w:type="dxa"/>
            <w:tcBorders>
              <w:bottom w:val="dashed" w:sz="4" w:space="0" w:color="auto"/>
            </w:tcBorders>
            <w:shd w:val="clear" w:color="auto" w:fill="auto"/>
          </w:tcPr>
          <w:p w14:paraId="186E31E3" w14:textId="4AA41446"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w:t>
            </w:r>
            <w:r w:rsidR="00661812" w:rsidRPr="0060588A">
              <w:rPr>
                <w:rFonts w:eastAsia="Century Gothic"/>
                <w:bCs/>
                <w:kern w:val="0"/>
                <w:sz w:val="20"/>
                <w:szCs w:val="20"/>
                <w14:ligatures w14:val="none"/>
              </w:rPr>
              <w:t xml:space="preserve"> / Corso 1 </w:t>
            </w:r>
          </w:p>
          <w:p w14:paraId="567C96FF"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bottom w:val="dashed" w:sz="4" w:space="0" w:color="auto"/>
            </w:tcBorders>
            <w:shd w:val="clear" w:color="auto" w:fill="auto"/>
          </w:tcPr>
          <w:p w14:paraId="04B9A40F" w14:textId="21271239"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Organizzazione del lavoro sull'involucro edilizio </w:t>
            </w:r>
          </w:p>
        </w:tc>
        <w:tc>
          <w:tcPr>
            <w:tcW w:w="1134" w:type="dxa"/>
            <w:tcBorders>
              <w:bottom w:val="dashed" w:sz="4" w:space="0" w:color="auto"/>
            </w:tcBorders>
            <w:shd w:val="clear" w:color="auto" w:fill="auto"/>
          </w:tcPr>
          <w:p w14:paraId="60D78ABF"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4</w:t>
            </w:r>
            <w:proofErr w:type="gramEnd"/>
            <w:r w:rsidRPr="0060588A">
              <w:rPr>
                <w:rFonts w:eastAsia="Century Gothic"/>
                <w:bCs/>
                <w:kern w:val="0"/>
                <w:sz w:val="18"/>
                <w:szCs w:val="18"/>
                <w14:ligatures w14:val="none"/>
              </w:rPr>
              <w:t xml:space="preserve"> giorni</w:t>
            </w:r>
          </w:p>
        </w:tc>
        <w:tc>
          <w:tcPr>
            <w:tcW w:w="988" w:type="dxa"/>
            <w:tcBorders>
              <w:bottom w:val="dashed" w:sz="4" w:space="0" w:color="auto"/>
            </w:tcBorders>
            <w:shd w:val="clear" w:color="auto" w:fill="auto"/>
          </w:tcPr>
          <w:p w14:paraId="47F29D2C"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bottom w:val="dashed" w:sz="4" w:space="0" w:color="auto"/>
            </w:tcBorders>
            <w:shd w:val="clear" w:color="auto" w:fill="auto"/>
          </w:tcPr>
          <w:p w14:paraId="41848E61" w14:textId="3F982ADF"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Agosto – </w:t>
            </w:r>
            <w:proofErr w:type="gramStart"/>
            <w:r w:rsidR="003E0F14" w:rsidRPr="0060588A">
              <w:rPr>
                <w:rFonts w:eastAsia="Century Gothic"/>
                <w:bCs/>
                <w:kern w:val="0"/>
                <w:sz w:val="18"/>
                <w:szCs w:val="18"/>
                <w14:ligatures w14:val="none"/>
              </w:rPr>
              <w:t>Dicembre</w:t>
            </w:r>
            <w:proofErr w:type="gramEnd"/>
          </w:p>
        </w:tc>
      </w:tr>
      <w:tr w:rsidR="00184EFA" w:rsidRPr="0060588A" w14:paraId="010F545C" w14:textId="77777777" w:rsidTr="009C61E3">
        <w:trPr>
          <w:trHeight w:val="896"/>
        </w:trPr>
        <w:tc>
          <w:tcPr>
            <w:tcW w:w="2552" w:type="dxa"/>
            <w:tcBorders>
              <w:top w:val="dashed" w:sz="4" w:space="0" w:color="auto"/>
              <w:bottom w:val="dashed" w:sz="4" w:space="0" w:color="auto"/>
            </w:tcBorders>
            <w:shd w:val="clear" w:color="auto" w:fill="auto"/>
          </w:tcPr>
          <w:p w14:paraId="45BDB901" w14:textId="6D42BE5E"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2 </w:t>
            </w:r>
          </w:p>
          <w:p w14:paraId="1A6F3EA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top w:val="dashed" w:sz="4" w:space="0" w:color="auto"/>
              <w:bottom w:val="dashed" w:sz="4" w:space="0" w:color="auto"/>
            </w:tcBorders>
            <w:shd w:val="clear" w:color="auto" w:fill="auto"/>
          </w:tcPr>
          <w:p w14:paraId="38C30D45" w14:textId="72F2C82E"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Organizzazione dei lavori sull'involucro edilizio </w:t>
            </w:r>
          </w:p>
        </w:tc>
        <w:tc>
          <w:tcPr>
            <w:tcW w:w="1134" w:type="dxa"/>
            <w:tcBorders>
              <w:top w:val="dashed" w:sz="4" w:space="0" w:color="auto"/>
              <w:bottom w:val="dashed" w:sz="4" w:space="0" w:color="auto"/>
            </w:tcBorders>
            <w:shd w:val="clear" w:color="auto" w:fill="auto"/>
          </w:tcPr>
          <w:p w14:paraId="2DE0D4ED" w14:textId="2DFE42B5" w:rsidR="00184EFA" w:rsidRPr="0060588A" w:rsidRDefault="00BE7623" w:rsidP="00E329C4">
            <w:pPr>
              <w:rPr>
                <w:rFonts w:eastAsia="Century Gothic"/>
                <w:bCs/>
                <w:kern w:val="0"/>
                <w:sz w:val="18"/>
                <w:szCs w:val="18"/>
                <w14:ligatures w14:val="none"/>
              </w:rPr>
            </w:pPr>
            <w:proofErr w:type="gramStart"/>
            <w:r>
              <w:rPr>
                <w:rFonts w:eastAsia="Century Gothic"/>
                <w:bCs/>
                <w:kern w:val="0"/>
                <w:sz w:val="18"/>
                <w:szCs w:val="18"/>
                <w14:ligatures w14:val="none"/>
              </w:rPr>
              <w:t>3</w:t>
            </w:r>
            <w:proofErr w:type="gramEnd"/>
            <w:r w:rsidR="00184EFA" w:rsidRPr="0060588A">
              <w:rPr>
                <w:rFonts w:eastAsia="Century Gothic"/>
                <w:bCs/>
                <w:kern w:val="0"/>
                <w:sz w:val="18"/>
                <w:szCs w:val="18"/>
                <w14:ligatures w14:val="none"/>
              </w:rPr>
              <w:t xml:space="preserve"> giorni</w:t>
            </w:r>
          </w:p>
        </w:tc>
        <w:tc>
          <w:tcPr>
            <w:tcW w:w="988" w:type="dxa"/>
            <w:tcBorders>
              <w:top w:val="dashed" w:sz="4" w:space="0" w:color="auto"/>
              <w:bottom w:val="dashed" w:sz="4" w:space="0" w:color="auto"/>
            </w:tcBorders>
            <w:shd w:val="clear" w:color="auto" w:fill="auto"/>
          </w:tcPr>
          <w:p w14:paraId="25555F2B"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bottom w:val="dashed" w:sz="4" w:space="0" w:color="auto"/>
            </w:tcBorders>
            <w:shd w:val="clear" w:color="auto" w:fill="auto"/>
          </w:tcPr>
          <w:p w14:paraId="5730AAA5" w14:textId="66A4A7AD" w:rsidR="00184EFA" w:rsidRPr="0060588A" w:rsidRDefault="003E0F14" w:rsidP="00E329C4">
            <w:pPr>
              <w:rPr>
                <w:rFonts w:eastAsia="Century Gothic"/>
                <w:bCs/>
                <w:kern w:val="0"/>
                <w:sz w:val="18"/>
                <w:szCs w:val="18"/>
                <w14:ligatures w14:val="none"/>
              </w:rPr>
            </w:pPr>
            <w:r w:rsidRPr="0060588A">
              <w:rPr>
                <w:rFonts w:eastAsia="Century Gothic"/>
                <w:bCs/>
                <w:kern w:val="0"/>
                <w:sz w:val="18"/>
                <w:szCs w:val="18"/>
                <w14:ligatures w14:val="none"/>
              </w:rPr>
              <w:t xml:space="preserve">Novembre – </w:t>
            </w:r>
            <w:proofErr w:type="gramStart"/>
            <w:r w:rsidRPr="0060588A">
              <w:rPr>
                <w:rFonts w:eastAsia="Century Gothic" w:cs="Arial"/>
                <w:bCs/>
                <w:kern w:val="0"/>
                <w:sz w:val="18"/>
                <w:szCs w:val="18"/>
                <w14:ligatures w14:val="none"/>
              </w:rPr>
              <w:t>Febbraio</w:t>
            </w:r>
            <w:proofErr w:type="gramEnd"/>
          </w:p>
        </w:tc>
      </w:tr>
      <w:tr w:rsidR="00184EFA" w:rsidRPr="0060588A" w14:paraId="7BA1D0BA" w14:textId="77777777" w:rsidTr="00FD2218">
        <w:trPr>
          <w:trHeight w:val="932"/>
        </w:trPr>
        <w:tc>
          <w:tcPr>
            <w:tcW w:w="2552" w:type="dxa"/>
            <w:tcBorders>
              <w:top w:val="dashed" w:sz="4" w:space="0" w:color="auto"/>
            </w:tcBorders>
            <w:shd w:val="clear" w:color="auto" w:fill="auto"/>
          </w:tcPr>
          <w:p w14:paraId="44240DC9" w14:textId="30188BD7" w:rsidR="00184EFA" w:rsidRPr="0060588A" w:rsidRDefault="00A1491C"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3 </w:t>
            </w:r>
          </w:p>
          <w:p w14:paraId="3631B2FC"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(specifico per il lavoro)</w:t>
            </w:r>
          </w:p>
        </w:tc>
        <w:tc>
          <w:tcPr>
            <w:tcW w:w="3690" w:type="dxa"/>
            <w:tcBorders>
              <w:top w:val="dashed" w:sz="4" w:space="0" w:color="auto"/>
            </w:tcBorders>
            <w:shd w:val="clear" w:color="auto" w:fill="auto"/>
          </w:tcPr>
          <w:p w14:paraId="2BAC401F" w14:textId="30AD44BB" w:rsidR="00184EFA" w:rsidRPr="0060588A" w:rsidRDefault="00FE5409" w:rsidP="00E329C4">
            <w:pPr>
              <w:rPr>
                <w:rFonts w:eastAsia="Century Gothic"/>
                <w:bCs/>
                <w:kern w:val="0"/>
                <w:sz w:val="18"/>
                <w:szCs w:val="18"/>
                <w14:ligatures w14:val="none"/>
              </w:rPr>
            </w:pPr>
            <w:r w:rsidRPr="00FE5409">
              <w:rPr>
                <w:rFonts w:eastAsia="Century Gothic"/>
                <w:bCs/>
                <w:kern w:val="0"/>
                <w:sz w:val="18"/>
                <w:szCs w:val="18"/>
                <w14:ligatures w14:val="none"/>
              </w:rPr>
              <w:t xml:space="preserve">Montaggio di sistemi per facciate </w:t>
            </w:r>
            <w:r w:rsidR="00144A9F" w:rsidRPr="00144A9F">
              <w:rPr>
                <w:rFonts w:eastAsia="Century Gothic"/>
                <w:bCs/>
                <w:kern w:val="0"/>
                <w:sz w:val="18"/>
                <w:szCs w:val="18"/>
                <w14:ligatures w14:val="none"/>
              </w:rPr>
              <w:t>Manutenzione e smontaggio di sistemi per facciate</w:t>
            </w:r>
          </w:p>
        </w:tc>
        <w:tc>
          <w:tcPr>
            <w:tcW w:w="1134" w:type="dxa"/>
            <w:tcBorders>
              <w:top w:val="dashed" w:sz="4" w:space="0" w:color="auto"/>
            </w:tcBorders>
            <w:shd w:val="clear" w:color="auto" w:fill="auto"/>
          </w:tcPr>
          <w:p w14:paraId="0A249F2F" w14:textId="655C92A4" w:rsidR="00184EFA" w:rsidRPr="0060588A" w:rsidRDefault="00144A9F" w:rsidP="00E329C4">
            <w:pPr>
              <w:rPr>
                <w:rFonts w:eastAsia="Century Gothic"/>
                <w:bCs/>
                <w:kern w:val="0"/>
                <w:sz w:val="18"/>
                <w:szCs w:val="18"/>
                <w14:ligatures w14:val="none"/>
              </w:rPr>
            </w:pPr>
            <w:proofErr w:type="gramStart"/>
            <w:r>
              <w:rPr>
                <w:rFonts w:eastAsia="Century Gothic"/>
                <w:bCs/>
                <w:kern w:val="0"/>
                <w:sz w:val="18"/>
                <w:szCs w:val="18"/>
                <w14:ligatures w14:val="none"/>
              </w:rPr>
              <w:t>4</w:t>
            </w:r>
            <w:proofErr w:type="gramEnd"/>
            <w:r w:rsidR="00184EFA" w:rsidRPr="0060588A">
              <w:rPr>
                <w:rFonts w:eastAsia="Century Gothic"/>
                <w:bCs/>
                <w:kern w:val="0"/>
                <w:sz w:val="18"/>
                <w:szCs w:val="18"/>
                <w14:ligatures w14:val="none"/>
              </w:rPr>
              <w:t xml:space="preserve"> giorni</w:t>
            </w:r>
          </w:p>
        </w:tc>
        <w:tc>
          <w:tcPr>
            <w:tcW w:w="988" w:type="dxa"/>
            <w:tcBorders>
              <w:top w:val="dashed" w:sz="4" w:space="0" w:color="auto"/>
            </w:tcBorders>
            <w:shd w:val="clear" w:color="auto" w:fill="auto"/>
          </w:tcPr>
          <w:p w14:paraId="39FB9136"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tcBorders>
            <w:shd w:val="clear" w:color="auto" w:fill="auto"/>
          </w:tcPr>
          <w:p w14:paraId="02FE94DF" w14:textId="19232782" w:rsidR="00184EFA" w:rsidRPr="0060588A" w:rsidRDefault="003E0F14" w:rsidP="00E329C4">
            <w:pPr>
              <w:rPr>
                <w:rFonts w:eastAsia="Century Gothic"/>
                <w:bCs/>
                <w:kern w:val="0"/>
                <w:sz w:val="18"/>
                <w:szCs w:val="18"/>
                <w14:ligatures w14:val="none"/>
              </w:rPr>
            </w:pPr>
            <w:r w:rsidRPr="0060588A">
              <w:rPr>
                <w:rFonts w:eastAsia="Century Gothic" w:cs="Arial"/>
                <w:bCs/>
                <w:kern w:val="0"/>
                <w:sz w:val="18"/>
                <w:szCs w:val="18"/>
                <w14:ligatures w14:val="none"/>
              </w:rPr>
              <w:t>Febbraio</w:t>
            </w:r>
            <w:r w:rsidR="00184EFA" w:rsidRPr="0060588A">
              <w:rPr>
                <w:rFonts w:eastAsia="Century Gothic"/>
                <w:bCs/>
                <w:kern w:val="0"/>
                <w:sz w:val="18"/>
                <w:szCs w:val="18"/>
                <w14:ligatures w14:val="none"/>
              </w:rPr>
              <w:t xml:space="preserve"> – </w:t>
            </w:r>
            <w:proofErr w:type="gramStart"/>
            <w:r>
              <w:rPr>
                <w:rFonts w:eastAsia="Century Gothic"/>
                <w:bCs/>
                <w:kern w:val="0"/>
                <w:sz w:val="18"/>
                <w:szCs w:val="18"/>
                <w14:ligatures w14:val="none"/>
              </w:rPr>
              <w:t>Aprile</w:t>
            </w:r>
            <w:proofErr w:type="gramEnd"/>
          </w:p>
        </w:tc>
      </w:tr>
      <w:tr w:rsidR="00262416" w:rsidRPr="0060588A" w14:paraId="4C7B44CF" w14:textId="77777777" w:rsidTr="009E6C48">
        <w:trPr>
          <w:trHeight w:val="454"/>
        </w:trPr>
        <w:tc>
          <w:tcPr>
            <w:tcW w:w="9639" w:type="dxa"/>
            <w:gridSpan w:val="5"/>
            <w:tcBorders>
              <w:top w:val="dashed" w:sz="4" w:space="0" w:color="auto"/>
            </w:tcBorders>
            <w:shd w:val="clear" w:color="auto" w:fill="auto"/>
            <w:vAlign w:val="center"/>
          </w:tcPr>
          <w:p w14:paraId="778F3899" w14:textId="7FA049F3" w:rsidR="00262416" w:rsidRPr="0060588A" w:rsidRDefault="00262416" w:rsidP="00E329C4">
            <w:pPr>
              <w:rPr>
                <w:rFonts w:eastAsia="Century Gothic"/>
                <w:bCs/>
                <w:kern w:val="0"/>
                <w:sz w:val="20"/>
                <w:szCs w:val="20"/>
                <w14:ligatures w14:val="none"/>
              </w:rPr>
            </w:pPr>
            <w:r w:rsidRPr="0060588A">
              <w:rPr>
                <w:rFonts w:eastAsia="Century Gothic"/>
                <w:b/>
                <w:bCs/>
                <w:kern w:val="0"/>
                <w:sz w:val="20"/>
                <w:szCs w:val="20"/>
                <w14:ligatures w14:val="none"/>
              </w:rPr>
              <w:t>Rapporti educativi / documentazione didattica (secondo l'articolo 7 dell'ordinanza sull'istruzione)</w:t>
            </w:r>
          </w:p>
        </w:tc>
      </w:tr>
      <w:tr w:rsidR="009B341C" w:rsidRPr="0060588A" w14:paraId="7DBBEE4E" w14:textId="77777777" w:rsidTr="00EF24D6">
        <w:trPr>
          <w:trHeight w:val="567"/>
        </w:trPr>
        <w:tc>
          <w:tcPr>
            <w:tcW w:w="7376" w:type="dxa"/>
            <w:gridSpan w:val="3"/>
            <w:shd w:val="clear" w:color="auto" w:fill="auto"/>
          </w:tcPr>
          <w:p w14:paraId="4F351D2D"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1. Rapporto sull'istruzione / Controllo della documentazione di apprendimento / Pianificazione del semestre successivo</w:t>
            </w:r>
          </w:p>
          <w:p w14:paraId="5019D767" w14:textId="4BF5AED8"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2. Rapporto sull'istruzione / Controllo della documentazione di apprendimento / Pianificazione del semestre successivo</w:t>
            </w:r>
          </w:p>
        </w:tc>
        <w:tc>
          <w:tcPr>
            <w:tcW w:w="988" w:type="dxa"/>
            <w:shd w:val="clear" w:color="auto" w:fill="auto"/>
          </w:tcPr>
          <w:p w14:paraId="0A69750B" w14:textId="77777777" w:rsidR="009B341C" w:rsidRPr="0060588A" w:rsidRDefault="009B341C" w:rsidP="00E329C4">
            <w:pPr>
              <w:rPr>
                <w:rFonts w:eastAsia="Century Gothic"/>
                <w:bCs/>
                <w:kern w:val="0"/>
                <w:sz w:val="20"/>
                <w:szCs w:val="20"/>
                <w14:ligatures w14:val="none"/>
              </w:rPr>
            </w:pPr>
          </w:p>
        </w:tc>
        <w:tc>
          <w:tcPr>
            <w:tcW w:w="1275" w:type="dxa"/>
            <w:shd w:val="clear" w:color="auto" w:fill="auto"/>
          </w:tcPr>
          <w:p w14:paraId="0ABBECAF"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gennaio</w:t>
            </w:r>
          </w:p>
          <w:p w14:paraId="6673A633"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luglio</w:t>
            </w:r>
          </w:p>
        </w:tc>
      </w:tr>
    </w:tbl>
    <w:p w14:paraId="36795CC7" w14:textId="77777777" w:rsidR="00AC7F94" w:rsidRPr="0060588A" w:rsidRDefault="00AC7F94" w:rsidP="00184EFA">
      <w:pPr>
        <w:pBdr>
          <w:bottom w:val="single" w:sz="4" w:space="1" w:color="auto"/>
        </w:pBdr>
        <w:ind w:right="-57"/>
        <w:rPr>
          <w:rFonts w:eastAsia="Century Gothic"/>
          <w:bCs/>
          <w:kern w:val="0"/>
          <w:sz w:val="12"/>
          <w:szCs w:val="20"/>
          <w14:ligatures w14:val="none"/>
        </w:rPr>
      </w:pPr>
    </w:p>
    <w:p w14:paraId="7987B98D" w14:textId="77777777" w:rsidR="00BE7623" w:rsidRDefault="00BE7623">
      <w:pPr>
        <w:spacing w:line="276" w:lineRule="auto"/>
        <w:rPr>
          <w:rFonts w:eastAsia="Century Gothic" w:cstheme="majorBidi"/>
          <w:b/>
          <w:color w:val="9C9C9C"/>
          <w:szCs w:val="26"/>
        </w:rPr>
      </w:pPr>
      <w:r>
        <w:rPr>
          <w:rFonts w:eastAsia="Century Gothic"/>
        </w:rPr>
        <w:br w:type="page"/>
      </w:r>
    </w:p>
    <w:p w14:paraId="32087529" w14:textId="0E51F745" w:rsidR="00184EFA" w:rsidRPr="0060588A" w:rsidRDefault="009328A4" w:rsidP="009328A4">
      <w:pPr>
        <w:pStyle w:val="berschrift2"/>
        <w:rPr>
          <w:rFonts w:eastAsia="Century Gothic"/>
        </w:rPr>
      </w:pPr>
      <w:bookmarkStart w:id="57" w:name="_Toc170906175"/>
      <w:proofErr w:type="gramStart"/>
      <w:r w:rsidRPr="0060588A">
        <w:rPr>
          <w:rFonts w:eastAsia="Century Gothic"/>
        </w:rPr>
        <w:lastRenderedPageBreak/>
        <w:t>2°</w:t>
      </w:r>
      <w:proofErr w:type="gramEnd"/>
      <w:r w:rsidRPr="0060588A">
        <w:rPr>
          <w:rFonts w:eastAsia="Century Gothic"/>
        </w:rPr>
        <w:t xml:space="preserve"> anno</w:t>
      </w:r>
      <w:bookmarkEnd w:id="57"/>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45"/>
        <w:gridCol w:w="3697"/>
        <w:gridCol w:w="1134"/>
        <w:gridCol w:w="983"/>
        <w:gridCol w:w="1280"/>
      </w:tblGrid>
      <w:tr w:rsidR="00184EFA" w:rsidRPr="0060588A" w14:paraId="4FB92EAD" w14:textId="77777777" w:rsidTr="009F6066">
        <w:trPr>
          <w:trHeight w:val="227"/>
        </w:trPr>
        <w:tc>
          <w:tcPr>
            <w:tcW w:w="2545" w:type="dxa"/>
            <w:tcBorders>
              <w:bottom w:val="dashed" w:sz="4" w:space="0" w:color="auto"/>
            </w:tcBorders>
            <w:shd w:val="clear" w:color="auto" w:fill="auto"/>
            <w:vAlign w:val="center"/>
          </w:tcPr>
          <w:p w14:paraId="09837D7D"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Designazione</w:t>
            </w:r>
          </w:p>
        </w:tc>
        <w:tc>
          <w:tcPr>
            <w:tcW w:w="3697" w:type="dxa"/>
            <w:tcBorders>
              <w:bottom w:val="dashed" w:sz="4" w:space="0" w:color="auto"/>
            </w:tcBorders>
            <w:shd w:val="clear" w:color="auto" w:fill="auto"/>
            <w:vAlign w:val="center"/>
          </w:tcPr>
          <w:p w14:paraId="1471E4DA"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Argomento</w:t>
            </w:r>
          </w:p>
        </w:tc>
        <w:tc>
          <w:tcPr>
            <w:tcW w:w="1134" w:type="dxa"/>
            <w:tcBorders>
              <w:bottom w:val="dashed" w:sz="4" w:space="0" w:color="auto"/>
            </w:tcBorders>
            <w:shd w:val="clear" w:color="auto" w:fill="auto"/>
            <w:vAlign w:val="center"/>
          </w:tcPr>
          <w:p w14:paraId="70653AC3"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Durata</w:t>
            </w:r>
          </w:p>
        </w:tc>
        <w:tc>
          <w:tcPr>
            <w:tcW w:w="983" w:type="dxa"/>
            <w:tcBorders>
              <w:bottom w:val="dashed" w:sz="4" w:space="0" w:color="auto"/>
            </w:tcBorders>
            <w:shd w:val="clear" w:color="auto" w:fill="auto"/>
            <w:vAlign w:val="center"/>
          </w:tcPr>
          <w:p w14:paraId="768C3430"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Luogo</w:t>
            </w:r>
          </w:p>
        </w:tc>
        <w:tc>
          <w:tcPr>
            <w:tcW w:w="1280" w:type="dxa"/>
            <w:tcBorders>
              <w:bottom w:val="dashed" w:sz="4" w:space="0" w:color="auto"/>
            </w:tcBorders>
            <w:shd w:val="clear" w:color="auto" w:fill="auto"/>
            <w:vAlign w:val="center"/>
          </w:tcPr>
          <w:p w14:paraId="7BBAFE42"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Intervallo</w:t>
            </w:r>
          </w:p>
        </w:tc>
      </w:tr>
      <w:tr w:rsidR="00184EFA" w:rsidRPr="0060588A" w14:paraId="1DC11232" w14:textId="77777777" w:rsidTr="00AA695B">
        <w:trPr>
          <w:trHeight w:val="510"/>
        </w:trPr>
        <w:tc>
          <w:tcPr>
            <w:tcW w:w="2545" w:type="dxa"/>
            <w:tcBorders>
              <w:top w:val="dashed" w:sz="4" w:space="0" w:color="auto"/>
              <w:bottom w:val="dashed" w:sz="4" w:space="0" w:color="auto"/>
            </w:tcBorders>
            <w:shd w:val="clear" w:color="auto" w:fill="auto"/>
            <w:vAlign w:val="center"/>
          </w:tcPr>
          <w:p w14:paraId="2DAB4CE0"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5930524D" w14:textId="0CAD1013"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Lezioni </w:t>
            </w:r>
          </w:p>
        </w:tc>
        <w:tc>
          <w:tcPr>
            <w:tcW w:w="3697" w:type="dxa"/>
            <w:tcBorders>
              <w:top w:val="dashed" w:sz="4" w:space="0" w:color="auto"/>
              <w:bottom w:val="dashed" w:sz="4" w:space="0" w:color="auto"/>
            </w:tcBorders>
            <w:shd w:val="clear" w:color="auto" w:fill="auto"/>
            <w:vAlign w:val="center"/>
          </w:tcPr>
          <w:p w14:paraId="2DD2348F" w14:textId="77777777" w:rsidR="00184EFA" w:rsidRPr="0060588A" w:rsidRDefault="00184EFA" w:rsidP="00E329C4">
            <w:pPr>
              <w:rPr>
                <w:rFonts w:eastAsia="Century Gothic" w:cs="Arial"/>
                <w:bCs/>
                <w:kern w:val="0"/>
                <w:sz w:val="18"/>
                <w:szCs w:val="18"/>
                <w14:ligatures w14:val="none"/>
              </w:rPr>
            </w:pPr>
          </w:p>
          <w:p w14:paraId="74370A98" w14:textId="6F3A7199" w:rsidR="00184EFA" w:rsidRPr="0060588A" w:rsidRDefault="005518F5"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1 </w:t>
            </w:r>
            <w:r w:rsidR="008B4431" w:rsidRPr="0060588A">
              <w:rPr>
                <w:rFonts w:eastAsia="Century Gothic" w:cs="Arial"/>
                <w:bCs/>
                <w:kern w:val="0"/>
                <w:sz w:val="18"/>
                <w:szCs w:val="18"/>
                <w14:ligatures w14:val="none"/>
              </w:rPr>
              <w:t>giorno</w:t>
            </w:r>
            <w:r w:rsidRPr="0060588A">
              <w:rPr>
                <w:rFonts w:eastAsia="Century Gothic" w:cs="Arial"/>
                <w:bCs/>
                <w:kern w:val="0"/>
                <w:sz w:val="18"/>
                <w:szCs w:val="18"/>
                <w14:ligatures w14:val="none"/>
              </w:rPr>
              <w:t xml:space="preserve"> a settimana</w:t>
            </w:r>
          </w:p>
        </w:tc>
        <w:tc>
          <w:tcPr>
            <w:tcW w:w="1134" w:type="dxa"/>
            <w:tcBorders>
              <w:top w:val="dashed" w:sz="4" w:space="0" w:color="auto"/>
              <w:bottom w:val="dashed" w:sz="4" w:space="0" w:color="auto"/>
            </w:tcBorders>
            <w:shd w:val="clear" w:color="auto" w:fill="auto"/>
            <w:vAlign w:val="center"/>
          </w:tcPr>
          <w:p w14:paraId="1A56D2FD" w14:textId="5EE7BDAE" w:rsidR="00184EFA" w:rsidRPr="0060588A" w:rsidRDefault="00AF4237"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40</w:t>
            </w:r>
            <w:r w:rsidR="00C01E6A" w:rsidRPr="0060588A">
              <w:rPr>
                <w:rFonts w:eastAsia="Century Gothic" w:cs="Arial"/>
                <w:bCs/>
                <w:kern w:val="0"/>
                <w:sz w:val="18"/>
                <w:szCs w:val="18"/>
                <w14:ligatures w14:val="none"/>
              </w:rPr>
              <w:t xml:space="preserve"> </w:t>
            </w:r>
            <w:r w:rsidR="00184EFA" w:rsidRPr="0060588A">
              <w:rPr>
                <w:rFonts w:eastAsia="Century Gothic" w:cs="Arial"/>
                <w:bCs/>
                <w:kern w:val="0"/>
                <w:sz w:val="18"/>
                <w:szCs w:val="18"/>
                <w14:ligatures w14:val="none"/>
              </w:rPr>
              <w:t>settimane</w:t>
            </w:r>
          </w:p>
        </w:tc>
        <w:tc>
          <w:tcPr>
            <w:tcW w:w="983" w:type="dxa"/>
            <w:tcBorders>
              <w:top w:val="dashed" w:sz="4" w:space="0" w:color="auto"/>
              <w:bottom w:val="dashed" w:sz="4" w:space="0" w:color="auto"/>
            </w:tcBorders>
            <w:shd w:val="clear" w:color="auto" w:fill="auto"/>
            <w:vAlign w:val="center"/>
          </w:tcPr>
          <w:p w14:paraId="7831EDE8" w14:textId="5CBF6E70" w:rsidR="00EF24D6" w:rsidRPr="0060588A" w:rsidRDefault="00AF4237" w:rsidP="00AF4237">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 Trevano</w:t>
            </w:r>
          </w:p>
        </w:tc>
        <w:tc>
          <w:tcPr>
            <w:tcW w:w="1280" w:type="dxa"/>
            <w:tcBorders>
              <w:top w:val="dashed" w:sz="4" w:space="0" w:color="auto"/>
              <w:bottom w:val="dashed" w:sz="4" w:space="0" w:color="auto"/>
            </w:tcBorders>
            <w:shd w:val="clear" w:color="auto" w:fill="auto"/>
            <w:vAlign w:val="center"/>
          </w:tcPr>
          <w:p w14:paraId="2E80C98E" w14:textId="77777777" w:rsidR="00184EFA" w:rsidRPr="0060588A" w:rsidRDefault="00184EFA"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spalmato su un anno scolastico</w:t>
            </w:r>
          </w:p>
        </w:tc>
      </w:tr>
      <w:tr w:rsidR="00184EFA" w:rsidRPr="0060588A" w14:paraId="05A6AF31" w14:textId="77777777" w:rsidTr="00E1771C">
        <w:trPr>
          <w:trHeight w:val="340"/>
        </w:trPr>
        <w:tc>
          <w:tcPr>
            <w:tcW w:w="2545" w:type="dxa"/>
            <w:tcBorders>
              <w:top w:val="dashed" w:sz="4" w:space="0" w:color="auto"/>
            </w:tcBorders>
            <w:shd w:val="clear" w:color="auto" w:fill="auto"/>
            <w:vAlign w:val="center"/>
          </w:tcPr>
          <w:p w14:paraId="12E3D831"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Corsi interaziendali</w:t>
            </w:r>
          </w:p>
        </w:tc>
        <w:tc>
          <w:tcPr>
            <w:tcW w:w="3697" w:type="dxa"/>
            <w:tcBorders>
              <w:top w:val="dashed" w:sz="4" w:space="0" w:color="auto"/>
            </w:tcBorders>
            <w:shd w:val="clear" w:color="auto" w:fill="auto"/>
            <w:vAlign w:val="center"/>
          </w:tcPr>
          <w:p w14:paraId="49E982FA" w14:textId="77777777" w:rsidR="00184EFA" w:rsidRPr="0060588A" w:rsidRDefault="00184EFA" w:rsidP="00E329C4">
            <w:pPr>
              <w:rPr>
                <w:rFonts w:eastAsia="Century Gothic" w:cs="Arial"/>
                <w:bCs/>
                <w:kern w:val="0"/>
                <w:sz w:val="18"/>
                <w:szCs w:val="18"/>
                <w14:ligatures w14:val="none"/>
              </w:rPr>
            </w:pPr>
          </w:p>
        </w:tc>
        <w:tc>
          <w:tcPr>
            <w:tcW w:w="1134" w:type="dxa"/>
            <w:tcBorders>
              <w:top w:val="dashed" w:sz="4" w:space="0" w:color="auto"/>
            </w:tcBorders>
            <w:shd w:val="clear" w:color="auto" w:fill="auto"/>
            <w:vAlign w:val="center"/>
          </w:tcPr>
          <w:p w14:paraId="1E528CFC" w14:textId="77777777" w:rsidR="00184EFA" w:rsidRPr="0060588A" w:rsidRDefault="00184EFA" w:rsidP="00E329C4">
            <w:pPr>
              <w:rPr>
                <w:rFonts w:eastAsia="Century Gothic" w:cs="Arial"/>
                <w:bCs/>
                <w:kern w:val="0"/>
                <w:sz w:val="18"/>
                <w:szCs w:val="18"/>
                <w14:ligatures w14:val="none"/>
              </w:rPr>
            </w:pPr>
          </w:p>
        </w:tc>
        <w:tc>
          <w:tcPr>
            <w:tcW w:w="983" w:type="dxa"/>
            <w:tcBorders>
              <w:top w:val="dashed" w:sz="4" w:space="0" w:color="auto"/>
            </w:tcBorders>
            <w:shd w:val="clear" w:color="auto" w:fill="auto"/>
            <w:vAlign w:val="center"/>
          </w:tcPr>
          <w:p w14:paraId="5FF7630E" w14:textId="77777777" w:rsidR="00184EFA" w:rsidRPr="0060588A" w:rsidRDefault="00184EFA" w:rsidP="00E329C4">
            <w:pPr>
              <w:rPr>
                <w:rFonts w:eastAsia="Century Gothic" w:cs="Arial"/>
                <w:bCs/>
                <w:kern w:val="0"/>
                <w:sz w:val="18"/>
                <w:szCs w:val="18"/>
                <w14:ligatures w14:val="none"/>
              </w:rPr>
            </w:pPr>
          </w:p>
        </w:tc>
        <w:tc>
          <w:tcPr>
            <w:tcW w:w="1280" w:type="dxa"/>
            <w:tcBorders>
              <w:top w:val="dashed" w:sz="4" w:space="0" w:color="auto"/>
            </w:tcBorders>
            <w:shd w:val="clear" w:color="auto" w:fill="auto"/>
            <w:vAlign w:val="center"/>
          </w:tcPr>
          <w:p w14:paraId="30A0032D" w14:textId="77777777" w:rsidR="00184EFA" w:rsidRPr="0060588A" w:rsidRDefault="00184EFA" w:rsidP="00E329C4">
            <w:pPr>
              <w:rPr>
                <w:rFonts w:eastAsia="Century Gothic" w:cs="Arial"/>
                <w:bCs/>
                <w:kern w:val="0"/>
                <w:sz w:val="18"/>
                <w:szCs w:val="18"/>
                <w14:ligatures w14:val="none"/>
              </w:rPr>
            </w:pPr>
          </w:p>
        </w:tc>
      </w:tr>
      <w:tr w:rsidR="00184EFA" w:rsidRPr="0060588A" w14:paraId="08AC5C59" w14:textId="77777777" w:rsidTr="00FD2218">
        <w:trPr>
          <w:trHeight w:val="910"/>
        </w:trPr>
        <w:tc>
          <w:tcPr>
            <w:tcW w:w="2545" w:type="dxa"/>
            <w:shd w:val="clear" w:color="auto" w:fill="auto"/>
          </w:tcPr>
          <w:p w14:paraId="669B961B" w14:textId="6FF37382"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CE139F" w:rsidRPr="0060588A">
              <w:rPr>
                <w:rFonts w:eastAsia="Century Gothic" w:cs="Arial"/>
                <w:bCs/>
                <w:kern w:val="0"/>
                <w:sz w:val="20"/>
                <w:szCs w:val="20"/>
                <w14:ligatures w14:val="none"/>
              </w:rPr>
              <w:t xml:space="preserve">/ Corso 4 </w:t>
            </w:r>
          </w:p>
          <w:p w14:paraId="79DA898F" w14:textId="77777777"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7" w:type="dxa"/>
            <w:shd w:val="clear" w:color="auto" w:fill="auto"/>
          </w:tcPr>
          <w:p w14:paraId="4FDC2789" w14:textId="143C49A0" w:rsidR="005556C3" w:rsidRPr="0060588A" w:rsidRDefault="00144A9F" w:rsidP="00E329C4">
            <w:pPr>
              <w:rPr>
                <w:rFonts w:eastAsia="Century Gothic"/>
                <w:bCs/>
                <w:kern w:val="0"/>
                <w:sz w:val="18"/>
                <w:szCs w:val="18"/>
                <w14:ligatures w14:val="none"/>
              </w:rPr>
            </w:pPr>
            <w:r w:rsidRPr="00144A9F">
              <w:rPr>
                <w:rFonts w:eastAsia="Century Gothic"/>
                <w:bCs/>
                <w:kern w:val="0"/>
                <w:sz w:val="18"/>
                <w:szCs w:val="18"/>
                <w14:ligatures w14:val="none"/>
              </w:rPr>
              <w:t>Montaggio di sistemi per facciate Manutenzione e smontaggio di sistemi per facciate</w:t>
            </w:r>
          </w:p>
        </w:tc>
        <w:tc>
          <w:tcPr>
            <w:tcW w:w="1134" w:type="dxa"/>
            <w:shd w:val="clear" w:color="auto" w:fill="auto"/>
          </w:tcPr>
          <w:p w14:paraId="4BE5A4E3" w14:textId="47CED38E" w:rsidR="00184EFA" w:rsidRPr="0060588A" w:rsidRDefault="00144A9F" w:rsidP="00E329C4">
            <w:pPr>
              <w:rPr>
                <w:rFonts w:eastAsia="Century Gothic" w:cs="Arial"/>
                <w:bCs/>
                <w:kern w:val="0"/>
                <w:sz w:val="18"/>
                <w:szCs w:val="18"/>
                <w14:ligatures w14:val="none"/>
              </w:rPr>
            </w:pPr>
            <w:proofErr w:type="gramStart"/>
            <w:r>
              <w:rPr>
                <w:rFonts w:eastAsia="Century Gothic" w:cs="Arial"/>
                <w:bCs/>
                <w:kern w:val="0"/>
                <w:sz w:val="18"/>
                <w:szCs w:val="18"/>
                <w14:ligatures w14:val="none"/>
              </w:rPr>
              <w:t>4</w:t>
            </w:r>
            <w:proofErr w:type="gramEnd"/>
            <w:r w:rsidR="00184EFA" w:rsidRPr="0060588A">
              <w:rPr>
                <w:rFonts w:eastAsia="Century Gothic" w:cs="Arial"/>
                <w:bCs/>
                <w:kern w:val="0"/>
                <w:sz w:val="18"/>
                <w:szCs w:val="18"/>
                <w14:ligatures w14:val="none"/>
              </w:rPr>
              <w:t xml:space="preserve"> giorni</w:t>
            </w:r>
          </w:p>
        </w:tc>
        <w:tc>
          <w:tcPr>
            <w:tcW w:w="983" w:type="dxa"/>
            <w:shd w:val="clear" w:color="auto" w:fill="auto"/>
          </w:tcPr>
          <w:p w14:paraId="43F36471"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shd w:val="clear" w:color="auto" w:fill="auto"/>
          </w:tcPr>
          <w:p w14:paraId="6B6123EE" w14:textId="1CA52C35" w:rsidR="00184EFA" w:rsidRPr="0060588A" w:rsidRDefault="009D36F0" w:rsidP="00E329C4">
            <w:pPr>
              <w:rPr>
                <w:rFonts w:eastAsia="Century Gothic" w:cs="Arial"/>
                <w:bCs/>
                <w:kern w:val="0"/>
                <w:sz w:val="18"/>
                <w:szCs w:val="18"/>
                <w14:ligatures w14:val="none"/>
              </w:rPr>
            </w:pPr>
            <w:r>
              <w:rPr>
                <w:rFonts w:eastAsia="Century Gothic" w:cs="Arial"/>
                <w:bCs/>
                <w:kern w:val="0"/>
                <w:sz w:val="18"/>
                <w:szCs w:val="18"/>
                <w14:ligatures w14:val="none"/>
              </w:rPr>
              <w:t>Ottobre</w:t>
            </w:r>
            <w:r w:rsidR="00184EFA" w:rsidRPr="0060588A">
              <w:rPr>
                <w:rFonts w:eastAsia="Century Gothic" w:cs="Arial"/>
                <w:bCs/>
                <w:kern w:val="0"/>
                <w:sz w:val="18"/>
                <w:szCs w:val="18"/>
                <w14:ligatures w14:val="none"/>
              </w:rPr>
              <w:t xml:space="preserve"> – </w:t>
            </w:r>
            <w:proofErr w:type="gramStart"/>
            <w:r w:rsidR="00481966">
              <w:rPr>
                <w:rFonts w:eastAsia="Century Gothic" w:cs="Arial"/>
                <w:bCs/>
                <w:kern w:val="0"/>
                <w:sz w:val="18"/>
                <w:szCs w:val="18"/>
                <w14:ligatures w14:val="none"/>
              </w:rPr>
              <w:t>Gennaio</w:t>
            </w:r>
            <w:proofErr w:type="gramEnd"/>
          </w:p>
        </w:tc>
      </w:tr>
      <w:tr w:rsidR="00646D7E" w:rsidRPr="0060588A" w14:paraId="0A114439" w14:textId="77777777" w:rsidTr="00FD2218">
        <w:trPr>
          <w:trHeight w:val="984"/>
        </w:trPr>
        <w:tc>
          <w:tcPr>
            <w:tcW w:w="2545" w:type="dxa"/>
            <w:tcBorders>
              <w:top w:val="dashed" w:sz="4" w:space="0" w:color="auto"/>
            </w:tcBorders>
            <w:shd w:val="clear" w:color="auto" w:fill="auto"/>
          </w:tcPr>
          <w:p w14:paraId="0051B732" w14:textId="60462F41" w:rsidR="00646D7E" w:rsidRDefault="00646D7E" w:rsidP="00646D7E">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Pr="0060588A">
              <w:rPr>
                <w:rFonts w:eastAsia="Century Gothic" w:cs="Arial"/>
                <w:bCs/>
                <w:kern w:val="0"/>
                <w:sz w:val="20"/>
                <w:szCs w:val="20"/>
                <w14:ligatures w14:val="none"/>
              </w:rPr>
              <w:t xml:space="preserve">/ Corso 5 </w:t>
            </w:r>
          </w:p>
          <w:p w14:paraId="59EDA55F" w14:textId="77777777" w:rsidR="007E370F" w:rsidRPr="0060588A" w:rsidRDefault="007E370F" w:rsidP="007E370F">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p w14:paraId="56B9840D" w14:textId="68447047" w:rsidR="007E370F" w:rsidRPr="0060588A" w:rsidRDefault="007E370F" w:rsidP="00646D7E">
            <w:pPr>
              <w:rPr>
                <w:rFonts w:eastAsia="Century Gothic" w:cs="Arial"/>
                <w:bCs/>
                <w:kern w:val="0"/>
                <w:sz w:val="20"/>
                <w:szCs w:val="20"/>
                <w14:ligatures w14:val="none"/>
              </w:rPr>
            </w:pPr>
          </w:p>
        </w:tc>
        <w:tc>
          <w:tcPr>
            <w:tcW w:w="3697" w:type="dxa"/>
            <w:tcBorders>
              <w:top w:val="dashed" w:sz="4" w:space="0" w:color="auto"/>
            </w:tcBorders>
            <w:shd w:val="clear" w:color="auto" w:fill="auto"/>
          </w:tcPr>
          <w:p w14:paraId="260BCCED" w14:textId="162BE0AC" w:rsidR="007E370F" w:rsidRPr="007E370F" w:rsidRDefault="00F66CAE" w:rsidP="007E370F">
            <w:pPr>
              <w:rPr>
                <w:rFonts w:eastAsia="Century Gothic"/>
                <w:sz w:val="18"/>
                <w:szCs w:val="18"/>
              </w:rPr>
            </w:pPr>
            <w:r w:rsidRPr="00F66CAE">
              <w:rPr>
                <w:rFonts w:eastAsia="Century Gothic"/>
                <w:bCs/>
                <w:kern w:val="0"/>
                <w:sz w:val="18"/>
                <w:szCs w:val="18"/>
                <w14:ligatures w14:val="none"/>
              </w:rPr>
              <w:t>Montaggio di sistemi per facciate Manutenzione e smontaggio di sistemi per facciate</w:t>
            </w:r>
          </w:p>
        </w:tc>
        <w:tc>
          <w:tcPr>
            <w:tcW w:w="1134" w:type="dxa"/>
            <w:tcBorders>
              <w:top w:val="dashed" w:sz="4" w:space="0" w:color="auto"/>
            </w:tcBorders>
            <w:shd w:val="clear" w:color="auto" w:fill="auto"/>
          </w:tcPr>
          <w:p w14:paraId="2DC170A6" w14:textId="3A561A1B" w:rsidR="00646D7E" w:rsidRPr="0060588A" w:rsidRDefault="00A415B9" w:rsidP="00646D7E">
            <w:pPr>
              <w:rPr>
                <w:rFonts w:eastAsia="Century Gothic" w:cs="Arial"/>
                <w:bCs/>
                <w:kern w:val="0"/>
                <w:sz w:val="18"/>
                <w:szCs w:val="18"/>
                <w14:ligatures w14:val="none"/>
              </w:rPr>
            </w:pPr>
            <w:proofErr w:type="gramStart"/>
            <w:r>
              <w:rPr>
                <w:rFonts w:eastAsia="Century Gothic" w:cs="Arial"/>
                <w:bCs/>
                <w:kern w:val="0"/>
                <w:sz w:val="18"/>
                <w:szCs w:val="18"/>
                <w14:ligatures w14:val="none"/>
              </w:rPr>
              <w:t>5</w:t>
            </w:r>
            <w:proofErr w:type="gramEnd"/>
            <w:r w:rsidR="00646D7E" w:rsidRPr="0060588A">
              <w:rPr>
                <w:rFonts w:eastAsia="Century Gothic" w:cs="Arial"/>
                <w:bCs/>
                <w:kern w:val="0"/>
                <w:sz w:val="18"/>
                <w:szCs w:val="18"/>
                <w14:ligatures w14:val="none"/>
              </w:rPr>
              <w:t xml:space="preserve"> giorni</w:t>
            </w:r>
          </w:p>
        </w:tc>
        <w:tc>
          <w:tcPr>
            <w:tcW w:w="983" w:type="dxa"/>
            <w:tcBorders>
              <w:top w:val="dashed" w:sz="4" w:space="0" w:color="auto"/>
            </w:tcBorders>
            <w:shd w:val="clear" w:color="auto" w:fill="auto"/>
          </w:tcPr>
          <w:p w14:paraId="710B4DE5" w14:textId="77777777" w:rsidR="00646D7E" w:rsidRPr="0060588A" w:rsidRDefault="00646D7E" w:rsidP="00646D7E">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tcBorders>
              <w:top w:val="dashed" w:sz="4" w:space="0" w:color="auto"/>
            </w:tcBorders>
            <w:shd w:val="clear" w:color="auto" w:fill="auto"/>
          </w:tcPr>
          <w:p w14:paraId="59B82FDE" w14:textId="62A8039F" w:rsidR="00646D7E" w:rsidRPr="0060588A" w:rsidRDefault="00DE332C" w:rsidP="00646D7E">
            <w:pPr>
              <w:rPr>
                <w:rFonts w:eastAsia="Century Gothic" w:cs="Arial"/>
                <w:bCs/>
                <w:kern w:val="0"/>
                <w:sz w:val="18"/>
                <w:szCs w:val="18"/>
                <w14:ligatures w14:val="none"/>
              </w:rPr>
            </w:pPr>
            <w:r>
              <w:rPr>
                <w:rFonts w:eastAsia="Century Gothic" w:cs="Arial"/>
                <w:bCs/>
                <w:kern w:val="0"/>
                <w:sz w:val="18"/>
                <w:szCs w:val="18"/>
                <w14:ligatures w14:val="none"/>
              </w:rPr>
              <w:t>Ottobre</w:t>
            </w:r>
            <w:r w:rsidRPr="0060588A">
              <w:rPr>
                <w:rFonts w:eastAsia="Century Gothic" w:cs="Arial"/>
                <w:bCs/>
                <w:kern w:val="0"/>
                <w:sz w:val="18"/>
                <w:szCs w:val="18"/>
                <w14:ligatures w14:val="none"/>
              </w:rPr>
              <w:t xml:space="preserve"> – </w:t>
            </w:r>
            <w:proofErr w:type="gramStart"/>
            <w:r>
              <w:rPr>
                <w:rFonts w:eastAsia="Century Gothic" w:cs="Arial"/>
                <w:bCs/>
                <w:kern w:val="0"/>
                <w:sz w:val="18"/>
                <w:szCs w:val="18"/>
                <w14:ligatures w14:val="none"/>
              </w:rPr>
              <w:t>Gennaio</w:t>
            </w:r>
            <w:proofErr w:type="gramEnd"/>
          </w:p>
        </w:tc>
      </w:tr>
      <w:tr w:rsidR="009B341C" w:rsidRPr="0060588A" w14:paraId="05D1BBF2" w14:textId="77777777" w:rsidTr="00E1771C">
        <w:trPr>
          <w:trHeight w:val="340"/>
        </w:trPr>
        <w:tc>
          <w:tcPr>
            <w:tcW w:w="9639" w:type="dxa"/>
            <w:gridSpan w:val="5"/>
            <w:tcBorders>
              <w:top w:val="dashed" w:sz="4" w:space="0" w:color="auto"/>
            </w:tcBorders>
            <w:shd w:val="clear" w:color="auto" w:fill="auto"/>
            <w:vAlign w:val="center"/>
          </w:tcPr>
          <w:p w14:paraId="0D300237" w14:textId="77777777" w:rsidR="009B341C" w:rsidRPr="0060588A" w:rsidRDefault="009B341C" w:rsidP="00DB7882">
            <w:pPr>
              <w:rPr>
                <w:rFonts w:eastAsia="Century Gothic"/>
                <w:bCs/>
                <w:kern w:val="0"/>
                <w:sz w:val="20"/>
                <w:szCs w:val="20"/>
                <w14:ligatures w14:val="none"/>
              </w:rPr>
            </w:pPr>
            <w:bookmarkStart w:id="58" w:name="_Hlk149304006"/>
            <w:r w:rsidRPr="0060588A">
              <w:rPr>
                <w:rFonts w:eastAsia="Century Gothic"/>
                <w:b/>
                <w:bCs/>
                <w:kern w:val="0"/>
                <w:sz w:val="20"/>
                <w:szCs w:val="20"/>
                <w14:ligatures w14:val="none"/>
              </w:rPr>
              <w:t>Rapporti educativi / documentazione didattica (secondo l'articolo 7 dell'ordinanza sull'istruzione)</w:t>
            </w:r>
          </w:p>
        </w:tc>
      </w:tr>
      <w:bookmarkEnd w:id="58"/>
      <w:tr w:rsidR="009B341C" w:rsidRPr="0060588A" w14:paraId="3A2FC8D9" w14:textId="77777777" w:rsidTr="00EF24D6">
        <w:trPr>
          <w:trHeight w:val="510"/>
        </w:trPr>
        <w:tc>
          <w:tcPr>
            <w:tcW w:w="7376" w:type="dxa"/>
            <w:gridSpan w:val="3"/>
            <w:shd w:val="clear" w:color="auto" w:fill="auto"/>
          </w:tcPr>
          <w:p w14:paraId="4EE54EB9" w14:textId="0D661FBA"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3. Rapporto sull'istruzione / </w:t>
            </w:r>
            <w:r w:rsidRPr="0060588A">
              <w:rPr>
                <w:rFonts w:eastAsia="Century Gothic"/>
                <w:bCs/>
                <w:kern w:val="0"/>
                <w:sz w:val="20"/>
                <w:szCs w:val="20"/>
                <w14:ligatures w14:val="none"/>
              </w:rPr>
              <w:t>Controllo della documentazione di apprendimento / Pianificazione del semestre successivo</w:t>
            </w:r>
          </w:p>
          <w:p w14:paraId="666B5D0D" w14:textId="77777777" w:rsidR="009B341C" w:rsidRDefault="009B341C" w:rsidP="00E329C4">
            <w:pPr>
              <w:rPr>
                <w:rFonts w:eastAsia="Century Gothic"/>
                <w:bCs/>
                <w:kern w:val="0"/>
                <w:sz w:val="20"/>
                <w:szCs w:val="20"/>
                <w14:ligatures w14:val="none"/>
              </w:rPr>
            </w:pPr>
            <w:r w:rsidRPr="0060588A">
              <w:rPr>
                <w:rFonts w:eastAsia="Century Gothic" w:cs="Arial"/>
                <w:bCs/>
                <w:kern w:val="0"/>
                <w:sz w:val="20"/>
                <w:szCs w:val="20"/>
                <w14:ligatures w14:val="none"/>
              </w:rPr>
              <w:t xml:space="preserve">4. Rapporto sull'istruzione / </w:t>
            </w:r>
            <w:r w:rsidRPr="0060588A">
              <w:rPr>
                <w:rFonts w:eastAsia="Century Gothic"/>
                <w:bCs/>
                <w:kern w:val="0"/>
                <w:sz w:val="20"/>
                <w:szCs w:val="20"/>
                <w14:ligatures w14:val="none"/>
              </w:rPr>
              <w:t>Controllo della documentazione di apprendimento / Pianificazione del semestre successivo</w:t>
            </w:r>
          </w:p>
          <w:p w14:paraId="0E49E405" w14:textId="085B25C4" w:rsidR="00097FCC" w:rsidRDefault="00097FCC" w:rsidP="00E329C4">
            <w:pPr>
              <w:rPr>
                <w:rFonts w:eastAsia="Century Gothic" w:cs="Arial"/>
                <w:bCs/>
                <w:kern w:val="0"/>
                <w:sz w:val="20"/>
                <w:szCs w:val="20"/>
                <w14:ligatures w14:val="none"/>
              </w:rPr>
            </w:pPr>
          </w:p>
          <w:p w14:paraId="438BA736" w14:textId="4E26BBA2" w:rsidR="00253080" w:rsidRDefault="00AC7F94" w:rsidP="00B1015F">
            <w:pPr>
              <w:spacing w:line="276" w:lineRule="auto"/>
              <w:rPr>
                <w:rFonts w:eastAsia="Century Gothic" w:cs="Arial"/>
                <w:bCs/>
                <w:kern w:val="0"/>
                <w:sz w:val="20"/>
                <w:szCs w:val="20"/>
                <w14:ligatures w14:val="none"/>
              </w:rPr>
            </w:pPr>
            <w:r>
              <w:rPr>
                <w:rFonts w:eastAsia="Century Gothic"/>
              </w:rPr>
              <w:br w:type="page"/>
            </w:r>
          </w:p>
          <w:p w14:paraId="774846AC" w14:textId="21DBC976" w:rsidR="00253080" w:rsidRPr="0060588A" w:rsidRDefault="00253080" w:rsidP="00E329C4">
            <w:pPr>
              <w:rPr>
                <w:rFonts w:eastAsia="Century Gothic" w:cs="Arial"/>
                <w:bCs/>
                <w:kern w:val="0"/>
                <w:sz w:val="20"/>
                <w:szCs w:val="20"/>
                <w14:ligatures w14:val="none"/>
              </w:rPr>
            </w:pPr>
          </w:p>
        </w:tc>
        <w:tc>
          <w:tcPr>
            <w:tcW w:w="983" w:type="dxa"/>
            <w:shd w:val="clear" w:color="auto" w:fill="auto"/>
          </w:tcPr>
          <w:p w14:paraId="2ACC30DE" w14:textId="77777777" w:rsidR="009B341C" w:rsidRPr="0060588A" w:rsidRDefault="009B341C" w:rsidP="00E329C4">
            <w:pPr>
              <w:rPr>
                <w:rFonts w:eastAsia="Century Gothic" w:cs="Arial"/>
                <w:bCs/>
                <w:kern w:val="0"/>
                <w:sz w:val="20"/>
                <w:szCs w:val="20"/>
                <w14:ligatures w14:val="none"/>
              </w:rPr>
            </w:pPr>
          </w:p>
        </w:tc>
        <w:tc>
          <w:tcPr>
            <w:tcW w:w="1280" w:type="dxa"/>
            <w:shd w:val="clear" w:color="auto" w:fill="auto"/>
          </w:tcPr>
          <w:p w14:paraId="767B7C34"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gennaio</w:t>
            </w:r>
          </w:p>
          <w:p w14:paraId="7A58C2A2"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luglio</w:t>
            </w:r>
          </w:p>
        </w:tc>
      </w:tr>
    </w:tbl>
    <w:p w14:paraId="25F0F797" w14:textId="77777777" w:rsidR="00F53C6A" w:rsidRDefault="00F53C6A" w:rsidP="00184EFA">
      <w:pPr>
        <w:tabs>
          <w:tab w:val="left" w:pos="5760"/>
        </w:tabs>
        <w:ind w:left="720" w:hanging="720"/>
        <w:rPr>
          <w:rFonts w:eastAsia="Century Gothic" w:cs="Arial"/>
          <w:bCs/>
          <w:kern w:val="0"/>
          <w:sz w:val="10"/>
          <w:szCs w:val="20"/>
          <w14:ligatures w14:val="none"/>
        </w:rPr>
      </w:pPr>
    </w:p>
    <w:p w14:paraId="16B45867" w14:textId="77777777" w:rsidR="003312F5" w:rsidRPr="0060588A" w:rsidRDefault="003312F5" w:rsidP="00184EFA">
      <w:pPr>
        <w:tabs>
          <w:tab w:val="left" w:pos="5760"/>
        </w:tabs>
        <w:ind w:left="720" w:hanging="720"/>
        <w:rPr>
          <w:rFonts w:eastAsia="Century Gothic" w:cs="Arial"/>
          <w:bCs/>
          <w:kern w:val="0"/>
          <w:sz w:val="10"/>
          <w:szCs w:val="20"/>
          <w14:ligatures w14:val="none"/>
        </w:rPr>
      </w:pPr>
    </w:p>
    <w:tbl>
      <w:tblPr>
        <w:tblW w:w="9639" w:type="dxa"/>
        <w:tblInd w:w="-5" w:type="dxa"/>
        <w:tblLayout w:type="fixed"/>
        <w:tblLook w:val="01E0" w:firstRow="1" w:lastRow="1" w:firstColumn="1" w:lastColumn="1" w:noHBand="0" w:noVBand="0"/>
      </w:tblPr>
      <w:tblGrid>
        <w:gridCol w:w="4392"/>
        <w:gridCol w:w="1311"/>
        <w:gridCol w:w="1311"/>
        <w:gridCol w:w="1311"/>
        <w:gridCol w:w="1314"/>
      </w:tblGrid>
      <w:tr w:rsidR="00184EFA" w:rsidRPr="0060588A" w14:paraId="248F1D40" w14:textId="77777777" w:rsidTr="009B341C">
        <w:trPr>
          <w:trHeight w:val="397"/>
        </w:trPr>
        <w:tc>
          <w:tcPr>
            <w:tcW w:w="4392" w:type="dxa"/>
            <w:shd w:val="clear" w:color="auto" w:fill="auto"/>
          </w:tcPr>
          <w:p w14:paraId="150F86E2"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4"/>
                <w:szCs w:val="18"/>
                <w14:ligatures w14:val="none"/>
              </w:rPr>
              <w:t>Bacheca lezioni scuola professionale</w:t>
            </w:r>
          </w:p>
        </w:tc>
        <w:tc>
          <w:tcPr>
            <w:tcW w:w="1311" w:type="dxa"/>
            <w:shd w:val="clear" w:color="auto" w:fill="BFBFBF"/>
            <w:vAlign w:val="center"/>
          </w:tcPr>
          <w:p w14:paraId="0FB658E8" w14:textId="44CCD312"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1°</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617D76B9" w14:textId="00CA4597"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2°</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25408B20" w14:textId="6ADC627B"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3°</w:t>
            </w:r>
            <w:proofErr w:type="gramEnd"/>
            <w:r w:rsidRPr="0060588A">
              <w:rPr>
                <w:rFonts w:eastAsia="Century Gothic" w:cs="Arial"/>
                <w:b/>
                <w:bCs/>
                <w:kern w:val="0"/>
                <w:sz w:val="20"/>
                <w:szCs w:val="20"/>
                <w14:ligatures w14:val="none"/>
              </w:rPr>
              <w:t xml:space="preserve"> anno </w:t>
            </w:r>
          </w:p>
        </w:tc>
        <w:tc>
          <w:tcPr>
            <w:tcW w:w="1314" w:type="dxa"/>
            <w:shd w:val="clear" w:color="auto" w:fill="BFBFBF"/>
            <w:vAlign w:val="center"/>
          </w:tcPr>
          <w:p w14:paraId="3825FE07" w14:textId="77777777" w:rsidR="00184EFA" w:rsidRPr="0060588A" w:rsidRDefault="00184EFA" w:rsidP="00E329C4">
            <w:pPr>
              <w:spacing w:before="120"/>
              <w:jc w:val="center"/>
              <w:rPr>
                <w:rFonts w:eastAsia="Century Gothic" w:cs="Arial"/>
                <w:bCs/>
                <w:kern w:val="0"/>
                <w:sz w:val="20"/>
                <w:szCs w:val="20"/>
                <w14:ligatures w14:val="none"/>
              </w:rPr>
            </w:pPr>
            <w:r w:rsidRPr="0060588A">
              <w:rPr>
                <w:rFonts w:eastAsia="Century Gothic" w:cs="Arial"/>
                <w:b/>
                <w:bCs/>
                <w:kern w:val="0"/>
                <w:sz w:val="20"/>
                <w:szCs w:val="20"/>
                <w14:ligatures w14:val="none"/>
              </w:rPr>
              <w:t>Totale</w:t>
            </w:r>
          </w:p>
        </w:tc>
      </w:tr>
      <w:tr w:rsidR="00184EFA" w:rsidRPr="0060588A" w14:paraId="1F4906DF" w14:textId="77777777" w:rsidTr="00E329C4">
        <w:tc>
          <w:tcPr>
            <w:tcW w:w="4392" w:type="dxa"/>
            <w:shd w:val="clear" w:color="auto" w:fill="D9D9D9"/>
          </w:tcPr>
          <w:p w14:paraId="2161D766"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19131E8" w14:textId="50EFD470"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formazione di base interdisciplinare</w:t>
            </w:r>
          </w:p>
        </w:tc>
        <w:tc>
          <w:tcPr>
            <w:tcW w:w="1311" w:type="dxa"/>
            <w:shd w:val="clear" w:color="auto" w:fill="FFFF00"/>
            <w:vAlign w:val="center"/>
          </w:tcPr>
          <w:p w14:paraId="7A34608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auto"/>
            <w:vAlign w:val="center"/>
          </w:tcPr>
          <w:p w14:paraId="4669082B"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auto"/>
            <w:vAlign w:val="center"/>
          </w:tcPr>
          <w:p w14:paraId="466B38B4" w14:textId="77777777"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1A6B3E7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r>
      <w:tr w:rsidR="00184EFA" w:rsidRPr="0060588A" w14:paraId="19B06E93" w14:textId="77777777" w:rsidTr="00E329C4">
        <w:tc>
          <w:tcPr>
            <w:tcW w:w="4392" w:type="dxa"/>
            <w:shd w:val="clear" w:color="auto" w:fill="D9D9D9"/>
          </w:tcPr>
          <w:p w14:paraId="4F995B19"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948AFDD" w14:textId="2312D719" w:rsidR="00184EFA" w:rsidRPr="0060588A" w:rsidRDefault="00AF4237"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w:t>
            </w:r>
            <w:r w:rsidR="00184EFA" w:rsidRPr="0060588A">
              <w:rPr>
                <w:rFonts w:eastAsia="Century Gothic" w:cs="Arial"/>
                <w:bCs/>
                <w:kern w:val="0"/>
                <w:sz w:val="20"/>
                <w:szCs w:val="20"/>
                <w14:ligatures w14:val="none"/>
              </w:rPr>
              <w:t>ormazione professionale</w:t>
            </w:r>
          </w:p>
        </w:tc>
        <w:tc>
          <w:tcPr>
            <w:tcW w:w="1311" w:type="dxa"/>
            <w:shd w:val="clear" w:color="auto" w:fill="auto"/>
            <w:vAlign w:val="center"/>
          </w:tcPr>
          <w:p w14:paraId="048F8CB4"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FABF8F"/>
            <w:vAlign w:val="center"/>
          </w:tcPr>
          <w:p w14:paraId="12157996" w14:textId="585EC309"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24</w:t>
            </w:r>
            <w:r w:rsidR="00184EFA" w:rsidRPr="0060588A">
              <w:rPr>
                <w:rFonts w:eastAsia="Century Gothic" w:cs="Arial"/>
                <w:bCs/>
                <w:kern w:val="0"/>
                <w:sz w:val="20"/>
                <w:szCs w:val="20"/>
                <w14:ligatures w14:val="none"/>
              </w:rPr>
              <w:t>0</w:t>
            </w:r>
          </w:p>
        </w:tc>
        <w:tc>
          <w:tcPr>
            <w:tcW w:w="1311" w:type="dxa"/>
            <w:shd w:val="clear" w:color="auto" w:fill="FABF8F"/>
            <w:vAlign w:val="center"/>
          </w:tcPr>
          <w:p w14:paraId="5CE618B4" w14:textId="7210015B"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024E877D" w14:textId="37A5A76E"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w:t>
            </w:r>
            <w:r w:rsidR="00184EFA" w:rsidRPr="0060588A">
              <w:rPr>
                <w:rFonts w:eastAsia="Century Gothic" w:cs="Arial"/>
                <w:bCs/>
                <w:kern w:val="0"/>
                <w:sz w:val="20"/>
                <w:szCs w:val="20"/>
                <w14:ligatures w14:val="none"/>
              </w:rPr>
              <w:t>40</w:t>
            </w:r>
          </w:p>
        </w:tc>
      </w:tr>
      <w:tr w:rsidR="00184EFA" w:rsidRPr="0060588A" w14:paraId="21AB4E60" w14:textId="77777777" w:rsidTr="00ED7E76">
        <w:trPr>
          <w:trHeight w:val="454"/>
        </w:trPr>
        <w:tc>
          <w:tcPr>
            <w:tcW w:w="4392" w:type="dxa"/>
            <w:shd w:val="clear" w:color="auto" w:fill="D9D9D9"/>
          </w:tcPr>
          <w:p w14:paraId="208EBEAB" w14:textId="24D28CCF" w:rsidR="00184EFA" w:rsidRPr="0060588A" w:rsidRDefault="00AF4237"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 xml:space="preserve">Cultura </w:t>
            </w:r>
            <w:r w:rsidR="00184EFA" w:rsidRPr="0060588A">
              <w:rPr>
                <w:rFonts w:eastAsia="Century Gothic" w:cs="Arial"/>
                <w:b/>
                <w:bCs/>
                <w:kern w:val="0"/>
                <w:sz w:val="20"/>
                <w:szCs w:val="20"/>
                <w14:ligatures w14:val="none"/>
              </w:rPr>
              <w:t>generale</w:t>
            </w:r>
          </w:p>
        </w:tc>
        <w:tc>
          <w:tcPr>
            <w:tcW w:w="1311" w:type="dxa"/>
            <w:shd w:val="clear" w:color="auto" w:fill="8DB3E2"/>
            <w:vAlign w:val="center"/>
          </w:tcPr>
          <w:p w14:paraId="1F35789F"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8DB3E2"/>
            <w:vAlign w:val="center"/>
          </w:tcPr>
          <w:p w14:paraId="61611EB6" w14:textId="1CF48CE6"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8</w:t>
            </w:r>
            <w:r w:rsidR="00184EFA" w:rsidRPr="0060588A">
              <w:rPr>
                <w:rFonts w:eastAsia="Century Gothic" w:cs="Arial"/>
                <w:bCs/>
                <w:kern w:val="0"/>
                <w:sz w:val="20"/>
                <w:szCs w:val="20"/>
                <w14:ligatures w14:val="none"/>
              </w:rPr>
              <w:t>0</w:t>
            </w:r>
          </w:p>
        </w:tc>
        <w:tc>
          <w:tcPr>
            <w:tcW w:w="1311" w:type="dxa"/>
            <w:shd w:val="clear" w:color="auto" w:fill="8DB3E2"/>
            <w:vAlign w:val="center"/>
          </w:tcPr>
          <w:p w14:paraId="65E419BC" w14:textId="6B10FE4F"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7ABC3788" w14:textId="09291EB9"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24</w:t>
            </w:r>
            <w:r w:rsidR="00184EFA" w:rsidRPr="0060588A">
              <w:rPr>
                <w:rFonts w:eastAsia="Century Gothic" w:cs="Arial"/>
                <w:bCs/>
                <w:kern w:val="0"/>
                <w:sz w:val="20"/>
                <w:szCs w:val="20"/>
                <w14:ligatures w14:val="none"/>
              </w:rPr>
              <w:t>0</w:t>
            </w:r>
          </w:p>
        </w:tc>
      </w:tr>
      <w:tr w:rsidR="00184EFA" w:rsidRPr="0060588A" w14:paraId="0CDF38C9" w14:textId="77777777" w:rsidTr="00E329C4">
        <w:tc>
          <w:tcPr>
            <w:tcW w:w="4392" w:type="dxa"/>
            <w:shd w:val="clear" w:color="auto" w:fill="D9D9D9"/>
          </w:tcPr>
          <w:p w14:paraId="43EA76FE"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Ginnastica e sport</w:t>
            </w:r>
          </w:p>
        </w:tc>
        <w:tc>
          <w:tcPr>
            <w:tcW w:w="1311" w:type="dxa"/>
            <w:shd w:val="clear" w:color="auto" w:fill="D6E3BC"/>
            <w:vAlign w:val="center"/>
          </w:tcPr>
          <w:p w14:paraId="14E3B801"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7F16CE02"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28EA2627" w14:textId="05F91F74"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39C670B9" w14:textId="15453DE0"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8</w:t>
            </w:r>
            <w:r w:rsidR="00184EFA" w:rsidRPr="0060588A">
              <w:rPr>
                <w:rFonts w:eastAsia="Century Gothic" w:cs="Arial"/>
                <w:bCs/>
                <w:kern w:val="0"/>
                <w:sz w:val="20"/>
                <w:szCs w:val="20"/>
                <w14:ligatures w14:val="none"/>
              </w:rPr>
              <w:t>0</w:t>
            </w:r>
          </w:p>
        </w:tc>
      </w:tr>
      <w:tr w:rsidR="00001C80" w:rsidRPr="0060588A" w14:paraId="5B3B7F55" w14:textId="77777777" w:rsidTr="00E329C4">
        <w:tc>
          <w:tcPr>
            <w:tcW w:w="4392" w:type="dxa"/>
            <w:shd w:val="clear" w:color="auto" w:fill="auto"/>
          </w:tcPr>
          <w:p w14:paraId="6A9226BF"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0"/>
                <w:szCs w:val="20"/>
                <w14:ligatures w14:val="none"/>
              </w:rPr>
              <w:t>Totale</w:t>
            </w:r>
          </w:p>
        </w:tc>
        <w:tc>
          <w:tcPr>
            <w:tcW w:w="1311" w:type="dxa"/>
            <w:shd w:val="clear" w:color="auto" w:fill="auto"/>
            <w:vAlign w:val="center"/>
          </w:tcPr>
          <w:p w14:paraId="03E56247"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11F7FF0F"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72009DF1" w14:textId="41385745" w:rsidR="00184EFA" w:rsidRPr="0060588A" w:rsidRDefault="00184EFA" w:rsidP="00E329C4">
            <w:pPr>
              <w:jc w:val="center"/>
              <w:rPr>
                <w:rFonts w:eastAsia="Century Gothic" w:cs="Arial"/>
                <w:b/>
                <w:bCs/>
                <w:kern w:val="0"/>
                <w:sz w:val="20"/>
                <w:szCs w:val="20"/>
                <w14:ligatures w14:val="none"/>
              </w:rPr>
            </w:pPr>
          </w:p>
        </w:tc>
        <w:tc>
          <w:tcPr>
            <w:tcW w:w="1310" w:type="dxa"/>
            <w:shd w:val="clear" w:color="auto" w:fill="BFBFBF"/>
            <w:vAlign w:val="center"/>
          </w:tcPr>
          <w:p w14:paraId="1CB808EF" w14:textId="05BB0E27" w:rsidR="00184EFA" w:rsidRPr="0060588A" w:rsidRDefault="00253080" w:rsidP="00E329C4">
            <w:pPr>
              <w:jc w:val="center"/>
              <w:rPr>
                <w:rFonts w:eastAsia="Century Gothic" w:cs="Arial"/>
                <w:b/>
                <w:bCs/>
                <w:kern w:val="0"/>
                <w:sz w:val="20"/>
                <w:szCs w:val="20"/>
                <w14:ligatures w14:val="none"/>
              </w:rPr>
            </w:pPr>
            <w:r>
              <w:rPr>
                <w:rFonts w:eastAsia="Century Gothic" w:cs="Arial"/>
                <w:b/>
                <w:bCs/>
                <w:kern w:val="0"/>
                <w:sz w:val="20"/>
                <w:szCs w:val="20"/>
                <w14:ligatures w14:val="none"/>
              </w:rPr>
              <w:t>72</w:t>
            </w:r>
            <w:r w:rsidR="00184EFA" w:rsidRPr="0060588A">
              <w:rPr>
                <w:rFonts w:eastAsia="Century Gothic" w:cs="Arial"/>
                <w:b/>
                <w:bCs/>
                <w:kern w:val="0"/>
                <w:sz w:val="20"/>
                <w:szCs w:val="20"/>
                <w14:ligatures w14:val="none"/>
              </w:rPr>
              <w:t>0</w:t>
            </w:r>
          </w:p>
        </w:tc>
      </w:tr>
    </w:tbl>
    <w:p w14:paraId="5FE4CEB5" w14:textId="55D53824" w:rsidR="00253080" w:rsidRDefault="00253080" w:rsidP="00184EFA">
      <w:pPr>
        <w:rPr>
          <w:rFonts w:eastAsia="Century Gothic" w:cs="Arial"/>
          <w:bCs/>
          <w:kern w:val="0"/>
          <w:szCs w:val="20"/>
          <w14:ligatures w14:val="none"/>
        </w:rPr>
      </w:pPr>
    </w:p>
    <w:p w14:paraId="6FD7A4ED" w14:textId="77777777" w:rsidR="00253080" w:rsidRDefault="00253080">
      <w:pPr>
        <w:spacing w:line="276" w:lineRule="auto"/>
        <w:rPr>
          <w:rFonts w:eastAsia="Century Gothic" w:cs="Arial"/>
          <w:bCs/>
          <w:kern w:val="0"/>
          <w:szCs w:val="20"/>
          <w14:ligatures w14:val="none"/>
        </w:rPr>
      </w:pPr>
      <w:r>
        <w:rPr>
          <w:rFonts w:eastAsia="Century Gothic" w:cs="Arial"/>
          <w:bCs/>
          <w:kern w:val="0"/>
          <w:szCs w:val="20"/>
          <w14:ligatures w14:val="none"/>
        </w:rPr>
        <w:br w:type="page"/>
      </w:r>
    </w:p>
    <w:p w14:paraId="0EC17E90" w14:textId="77777777" w:rsidR="00184EFA" w:rsidRPr="0060588A" w:rsidRDefault="00184EFA" w:rsidP="00E911FE">
      <w:pPr>
        <w:pStyle w:val="berschrift1"/>
      </w:pPr>
      <w:bookmarkStart w:id="59" w:name="_Toc152777068"/>
      <w:bookmarkStart w:id="60" w:name="_Toc152828109"/>
      <w:bookmarkStart w:id="61" w:name="_Toc170906176"/>
      <w:r w:rsidRPr="0060588A">
        <w:lastRenderedPageBreak/>
        <w:t>Procedura di qualificazione</w:t>
      </w:r>
      <w:bookmarkEnd w:id="59"/>
      <w:bookmarkEnd w:id="60"/>
      <w:bookmarkEnd w:id="61"/>
    </w:p>
    <w:p w14:paraId="3021149C" w14:textId="22E0F298" w:rsidR="00184EFA" w:rsidRPr="0060588A" w:rsidRDefault="00475242" w:rsidP="00D532EB">
      <w:pPr>
        <w:spacing w:after="120"/>
        <w:rPr>
          <w:rFonts w:eastAsia="Century Gothic"/>
          <w:bCs/>
          <w:kern w:val="0"/>
          <w:sz w:val="20"/>
          <w:szCs w:val="20"/>
          <w14:ligatures w14:val="none"/>
        </w:rPr>
      </w:pPr>
      <w:r w:rsidRPr="0060588A">
        <w:rPr>
          <w:rFonts w:eastAsia="Century Gothic"/>
          <w:bCs/>
          <w:kern w:val="0"/>
          <w:sz w:val="20"/>
          <w:szCs w:val="20"/>
          <w14:ligatures w14:val="none"/>
        </w:rPr>
        <w:t xml:space="preserve">L'attuazione della procedura di qualificazione per gli </w:t>
      </w:r>
      <w:r w:rsidR="009F5627" w:rsidRPr="009F5627">
        <w:rPr>
          <w:rFonts w:eastAsia="Century Gothic"/>
          <w:bCs/>
          <w:kern w:val="0"/>
          <w:sz w:val="20"/>
          <w:szCs w:val="20"/>
          <w14:ligatures w14:val="none"/>
        </w:rPr>
        <w:t xml:space="preserve">Addetta / Addetto alla costruzione di facciate CFP </w:t>
      </w:r>
      <w:r w:rsidRPr="0060588A">
        <w:rPr>
          <w:rFonts w:eastAsia="Century Gothic"/>
          <w:bCs/>
          <w:kern w:val="0"/>
          <w:sz w:val="20"/>
          <w:szCs w:val="20"/>
          <w14:ligatures w14:val="none"/>
        </w:rPr>
        <w:t>si basa sulla</w:t>
      </w:r>
    </w:p>
    <w:p w14:paraId="2C52FC91" w14:textId="44FDAB0C" w:rsidR="0065326B" w:rsidRPr="0060588A" w:rsidRDefault="0065326B" w:rsidP="00D532EB">
      <w:pPr>
        <w:spacing w:after="120"/>
        <w:rPr>
          <w:rFonts w:eastAsia="Century Gothic"/>
          <w:b/>
          <w:kern w:val="0"/>
          <w:sz w:val="20"/>
          <w:szCs w:val="20"/>
          <w14:ligatures w14:val="none"/>
        </w:rPr>
      </w:pPr>
      <w:r w:rsidRPr="0060588A">
        <w:rPr>
          <w:rFonts w:eastAsia="Century Gothic"/>
          <w:b/>
          <w:kern w:val="0"/>
          <w:sz w:val="20"/>
          <w:szCs w:val="20"/>
          <w14:ligatures w14:val="none"/>
        </w:rPr>
        <w:t>Disposizioni attuative della procedura di qualificazione con esami finali</w:t>
      </w:r>
    </w:p>
    <w:p w14:paraId="01747C08" w14:textId="4E6AE7BF" w:rsidR="00E04031" w:rsidRPr="0060588A" w:rsidRDefault="004C5FDF" w:rsidP="00184EFA">
      <w:pPr>
        <w:rPr>
          <w:rFonts w:eastAsia="Century Gothic"/>
          <w:bCs/>
          <w:kern w:val="0"/>
          <w:sz w:val="20"/>
          <w:szCs w:val="20"/>
          <w14:ligatures w14:val="none"/>
        </w:rPr>
      </w:pPr>
      <w:r w:rsidRPr="0060588A">
        <w:rPr>
          <w:rFonts w:eastAsia="Century Gothic" w:cs="Times New Roman"/>
          <w:kern w:val="0"/>
          <w:sz w:val="20"/>
          <w:szCs w:val="20"/>
          <w:lang w:eastAsia="de-CH"/>
          <w14:ligatures w14:val="none"/>
        </w:rPr>
        <w:t>sull'ordinanza SEFRI del 29 agosto 2023 concernente la formazione professionale di base per le professioni con la ZTE nel settore professionale degli involucri edilizi (</w:t>
      </w:r>
      <w:hyperlink r:id="rId28" w:history="1">
        <w:r w:rsidR="004124DA" w:rsidRPr="0060588A">
          <w:rPr>
            <w:rFonts w:eastAsia="Century Gothic" w:cs="Times New Roman"/>
            <w:color w:val="0070C0"/>
            <w:kern w:val="0"/>
            <w:sz w:val="20"/>
            <w:szCs w:val="20"/>
            <w:u w:val="single"/>
            <w:lang w:eastAsia="de-CH"/>
            <w14:ligatures w14:val="none"/>
          </w:rPr>
          <w:t>www.polybau.ch</w:t>
        </w:r>
      </w:hyperlink>
      <w:r w:rsidR="00224775" w:rsidRPr="0060588A">
        <w:rPr>
          <w:rFonts w:eastAsia="Century Gothic"/>
          <w:bCs/>
          <w:kern w:val="0"/>
          <w:sz w:val="20"/>
          <w:szCs w:val="20"/>
          <w14:ligatures w14:val="none"/>
        </w:rPr>
        <w:t>)</w:t>
      </w:r>
    </w:p>
    <w:p w14:paraId="278408D2" w14:textId="77777777" w:rsidR="00E04031" w:rsidRPr="0060588A" w:rsidRDefault="00E04031" w:rsidP="00184EFA">
      <w:pPr>
        <w:rPr>
          <w:rFonts w:eastAsia="Century Gothic"/>
          <w:bCs/>
          <w:kern w:val="0"/>
          <w:sz w:val="20"/>
          <w:szCs w:val="20"/>
          <w14:ligatures w14:val="none"/>
        </w:rPr>
      </w:pPr>
    </w:p>
    <w:tbl>
      <w:tblPr>
        <w:tblW w:w="10178" w:type="dxa"/>
        <w:tblInd w:w="-5" w:type="dxa"/>
        <w:tblLayout w:type="fixed"/>
        <w:tblLook w:val="01E0" w:firstRow="1" w:lastRow="1" w:firstColumn="1" w:lastColumn="1" w:noHBand="0" w:noVBand="0"/>
      </w:tblPr>
      <w:tblGrid>
        <w:gridCol w:w="3090"/>
        <w:gridCol w:w="3544"/>
        <w:gridCol w:w="1134"/>
        <w:gridCol w:w="992"/>
        <w:gridCol w:w="1418"/>
      </w:tblGrid>
      <w:tr w:rsidR="00184EFA" w:rsidRPr="0060588A" w14:paraId="3FA9A3ED" w14:textId="77777777" w:rsidTr="00E329C4">
        <w:tc>
          <w:tcPr>
            <w:tcW w:w="3090" w:type="dxa"/>
            <w:tcBorders>
              <w:bottom w:val="dashed" w:sz="4" w:space="0" w:color="auto"/>
            </w:tcBorders>
            <w:shd w:val="clear" w:color="auto" w:fill="auto"/>
          </w:tcPr>
          <w:p w14:paraId="0020644A" w14:textId="77777777" w:rsidR="00184EFA" w:rsidRPr="0060588A" w:rsidRDefault="00184EFA" w:rsidP="00E329C4">
            <w:pPr>
              <w:spacing w:after="120"/>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544" w:type="dxa"/>
            <w:tcBorders>
              <w:bottom w:val="dashed" w:sz="4" w:space="0" w:color="auto"/>
            </w:tcBorders>
            <w:shd w:val="clear" w:color="auto" w:fill="auto"/>
          </w:tcPr>
          <w:p w14:paraId="75B42686"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tcPr>
          <w:p w14:paraId="1B36D300"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92" w:type="dxa"/>
            <w:tcBorders>
              <w:bottom w:val="dashed" w:sz="4" w:space="0" w:color="auto"/>
            </w:tcBorders>
            <w:shd w:val="clear" w:color="auto" w:fill="auto"/>
          </w:tcPr>
          <w:p w14:paraId="214973A7"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418" w:type="dxa"/>
            <w:tcBorders>
              <w:bottom w:val="dashed" w:sz="4" w:space="0" w:color="auto"/>
            </w:tcBorders>
            <w:shd w:val="clear" w:color="auto" w:fill="auto"/>
          </w:tcPr>
          <w:p w14:paraId="19E6A08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8FB9127" w14:textId="77777777" w:rsidTr="00E329C4">
        <w:tc>
          <w:tcPr>
            <w:tcW w:w="3090" w:type="dxa"/>
            <w:tcBorders>
              <w:top w:val="dashed" w:sz="4" w:space="0" w:color="auto"/>
              <w:bottom w:val="dashed" w:sz="4" w:space="0" w:color="auto"/>
            </w:tcBorders>
            <w:shd w:val="clear" w:color="auto" w:fill="auto"/>
          </w:tcPr>
          <w:p w14:paraId="6A02941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7FF8EE47"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Lavoro pratico</w:t>
            </w:r>
          </w:p>
        </w:tc>
        <w:tc>
          <w:tcPr>
            <w:tcW w:w="3544" w:type="dxa"/>
            <w:tcBorders>
              <w:top w:val="dashed" w:sz="4" w:space="0" w:color="auto"/>
              <w:bottom w:val="dashed" w:sz="4" w:space="0" w:color="auto"/>
            </w:tcBorders>
            <w:shd w:val="clear" w:color="auto" w:fill="auto"/>
          </w:tcPr>
          <w:p w14:paraId="0BDA2084" w14:textId="77777777" w:rsidR="00184EFA" w:rsidRPr="0060588A" w:rsidRDefault="00184EFA" w:rsidP="00E329C4">
            <w:pPr>
              <w:spacing w:before="120"/>
              <w:rPr>
                <w:rFonts w:eastAsia="Century Gothic"/>
                <w:bCs/>
                <w:kern w:val="0"/>
                <w:sz w:val="20"/>
                <w:szCs w:val="20"/>
                <w14:ligatures w14:val="none"/>
              </w:rPr>
            </w:pPr>
          </w:p>
          <w:p w14:paraId="4A1E3235" w14:textId="58A7314E"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Lavoro pratico predeterminato </w:t>
            </w:r>
          </w:p>
          <w:p w14:paraId="0378F552" w14:textId="77777777" w:rsidR="00184EFA" w:rsidRPr="0060588A" w:rsidRDefault="00184EFA" w:rsidP="00E329C4">
            <w:pPr>
              <w:spacing w:after="120"/>
              <w:rPr>
                <w:rFonts w:eastAsia="Century Gothic"/>
                <w:bCs/>
                <w:kern w:val="0"/>
                <w:sz w:val="20"/>
                <w:szCs w:val="20"/>
                <w14:ligatures w14:val="none"/>
              </w:rPr>
            </w:pPr>
          </w:p>
        </w:tc>
        <w:tc>
          <w:tcPr>
            <w:tcW w:w="1134" w:type="dxa"/>
            <w:tcBorders>
              <w:top w:val="dashed" w:sz="4" w:space="0" w:color="auto"/>
              <w:bottom w:val="dashed" w:sz="4" w:space="0" w:color="auto"/>
            </w:tcBorders>
            <w:shd w:val="clear" w:color="auto" w:fill="auto"/>
          </w:tcPr>
          <w:p w14:paraId="52680B00" w14:textId="77777777" w:rsidR="00184EFA" w:rsidRPr="0060588A" w:rsidRDefault="00184EFA" w:rsidP="00E329C4">
            <w:pPr>
              <w:spacing w:before="120"/>
              <w:rPr>
                <w:rFonts w:eastAsia="Century Gothic"/>
                <w:bCs/>
                <w:kern w:val="0"/>
                <w:sz w:val="20"/>
                <w:szCs w:val="20"/>
                <w14:ligatures w14:val="none"/>
              </w:rPr>
            </w:pPr>
          </w:p>
          <w:p w14:paraId="7C7AF263" w14:textId="2AB2A6AA" w:rsidR="00184EFA" w:rsidRPr="0060588A" w:rsidRDefault="00DE332C" w:rsidP="00E329C4">
            <w:pPr>
              <w:rPr>
                <w:rFonts w:eastAsia="Century Gothic"/>
                <w:bCs/>
                <w:kern w:val="0"/>
                <w:sz w:val="20"/>
                <w:szCs w:val="20"/>
                <w14:ligatures w14:val="none"/>
              </w:rPr>
            </w:pPr>
            <w:proofErr w:type="gramStart"/>
            <w:r>
              <w:rPr>
                <w:rFonts w:eastAsia="Century Gothic"/>
                <w:bCs/>
                <w:kern w:val="0"/>
                <w:sz w:val="20"/>
                <w:szCs w:val="20"/>
                <w14:ligatures w14:val="none"/>
              </w:rPr>
              <w:t>2</w:t>
            </w:r>
            <w:proofErr w:type="gramEnd"/>
            <w:r w:rsidR="00184EFA" w:rsidRPr="0060588A">
              <w:rPr>
                <w:rFonts w:eastAsia="Century Gothic"/>
                <w:bCs/>
                <w:kern w:val="0"/>
                <w:sz w:val="20"/>
                <w:szCs w:val="20"/>
                <w14:ligatures w14:val="none"/>
              </w:rPr>
              <w:t xml:space="preserve"> giorni</w:t>
            </w:r>
          </w:p>
          <w:p w14:paraId="13B1B5AE" w14:textId="70A93DCE"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w:t>
            </w:r>
            <w:r w:rsidR="00DE332C">
              <w:rPr>
                <w:rFonts w:eastAsia="Century Gothic"/>
                <w:bCs/>
                <w:kern w:val="0"/>
                <w:sz w:val="20"/>
                <w:szCs w:val="20"/>
                <w14:ligatures w14:val="none"/>
              </w:rPr>
              <w:t>12</w:t>
            </w:r>
            <w:r w:rsidRPr="0060588A">
              <w:rPr>
                <w:rFonts w:eastAsia="Century Gothic"/>
                <w:bCs/>
                <w:kern w:val="0"/>
                <w:sz w:val="20"/>
                <w:szCs w:val="20"/>
                <w14:ligatures w14:val="none"/>
              </w:rPr>
              <w:t>h)</w:t>
            </w:r>
          </w:p>
        </w:tc>
        <w:tc>
          <w:tcPr>
            <w:tcW w:w="992" w:type="dxa"/>
            <w:tcBorders>
              <w:top w:val="dashed" w:sz="4" w:space="0" w:color="auto"/>
              <w:bottom w:val="dashed" w:sz="4" w:space="0" w:color="auto"/>
            </w:tcBorders>
            <w:shd w:val="clear" w:color="auto" w:fill="auto"/>
          </w:tcPr>
          <w:p w14:paraId="2393957A" w14:textId="77777777" w:rsidR="00184EFA" w:rsidRPr="0060588A" w:rsidRDefault="00184EFA" w:rsidP="00E329C4">
            <w:pPr>
              <w:spacing w:before="120"/>
              <w:rPr>
                <w:rFonts w:eastAsia="Century Gothic"/>
                <w:bCs/>
                <w:kern w:val="0"/>
                <w:sz w:val="20"/>
                <w:szCs w:val="20"/>
                <w14:ligatures w14:val="none"/>
              </w:rPr>
            </w:pPr>
          </w:p>
          <w:p w14:paraId="6FDA24D0"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Uzwil</w:t>
            </w:r>
          </w:p>
        </w:tc>
        <w:tc>
          <w:tcPr>
            <w:tcW w:w="1418" w:type="dxa"/>
            <w:tcBorders>
              <w:top w:val="dashed" w:sz="4" w:space="0" w:color="auto"/>
              <w:bottom w:val="dashed" w:sz="4" w:space="0" w:color="auto"/>
            </w:tcBorders>
            <w:shd w:val="clear" w:color="auto" w:fill="auto"/>
          </w:tcPr>
          <w:p w14:paraId="1EC321F2" w14:textId="77777777" w:rsidR="00184EFA" w:rsidRPr="0060588A" w:rsidRDefault="00184EFA" w:rsidP="00E329C4">
            <w:pPr>
              <w:spacing w:before="120"/>
              <w:rPr>
                <w:rFonts w:eastAsia="Century Gothic"/>
                <w:bCs/>
                <w:kern w:val="0"/>
                <w:sz w:val="20"/>
                <w:szCs w:val="20"/>
                <w14:ligatures w14:val="none"/>
              </w:rPr>
            </w:pPr>
          </w:p>
          <w:p w14:paraId="3EFA076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Inizio maggio - metà giugno</w:t>
            </w:r>
          </w:p>
        </w:tc>
      </w:tr>
      <w:tr w:rsidR="00184EFA" w:rsidRPr="0060588A" w14:paraId="45BB4D21" w14:textId="77777777" w:rsidTr="00E329C4">
        <w:tc>
          <w:tcPr>
            <w:tcW w:w="3090" w:type="dxa"/>
            <w:tcBorders>
              <w:top w:val="dashed" w:sz="4" w:space="0" w:color="auto"/>
              <w:bottom w:val="dashed" w:sz="4" w:space="0" w:color="auto"/>
            </w:tcBorders>
            <w:shd w:val="clear" w:color="auto" w:fill="auto"/>
          </w:tcPr>
          <w:p w14:paraId="4AB38D7A"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654752B1" w14:textId="3C70B9EA" w:rsidR="00184EFA" w:rsidRPr="0060588A" w:rsidRDefault="00E83E87"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Cultura </w:t>
            </w:r>
            <w:r w:rsidR="00184EFA" w:rsidRPr="0060588A">
              <w:rPr>
                <w:rFonts w:eastAsia="Century Gothic"/>
                <w:bCs/>
                <w:kern w:val="0"/>
                <w:sz w:val="20"/>
                <w:szCs w:val="20"/>
                <w14:ligatures w14:val="none"/>
              </w:rPr>
              <w:t>generale</w:t>
            </w:r>
          </w:p>
        </w:tc>
        <w:tc>
          <w:tcPr>
            <w:tcW w:w="3544" w:type="dxa"/>
            <w:tcBorders>
              <w:top w:val="dashed" w:sz="4" w:space="0" w:color="auto"/>
              <w:bottom w:val="dashed" w:sz="4" w:space="0" w:color="auto"/>
            </w:tcBorders>
            <w:shd w:val="clear" w:color="auto" w:fill="auto"/>
          </w:tcPr>
          <w:p w14:paraId="7C3C342D" w14:textId="77777777" w:rsidR="00184EFA" w:rsidRPr="0060588A" w:rsidRDefault="00184EFA" w:rsidP="00E329C4">
            <w:pPr>
              <w:spacing w:before="120"/>
              <w:rPr>
                <w:rFonts w:eastAsia="Century Gothic"/>
                <w:bCs/>
                <w:kern w:val="0"/>
                <w:sz w:val="20"/>
                <w:szCs w:val="20"/>
                <w14:ligatures w14:val="none"/>
              </w:rPr>
            </w:pPr>
          </w:p>
          <w:p w14:paraId="2CAAA76C" w14:textId="46840681"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Tesi di approfondimento </w:t>
            </w:r>
          </w:p>
          <w:p w14:paraId="29E5A47D"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Presentazione</w:t>
            </w:r>
          </w:p>
          <w:p w14:paraId="7117ED88" w14:textId="0E5F725B"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Voti di </w:t>
            </w:r>
            <w:r w:rsidR="004F6AA8">
              <w:rPr>
                <w:rFonts w:eastAsia="Century Gothic"/>
                <w:bCs/>
                <w:kern w:val="0"/>
                <w:sz w:val="20"/>
                <w:szCs w:val="20"/>
                <w14:ligatures w14:val="none"/>
              </w:rPr>
              <w:t>quattro</w:t>
            </w:r>
            <w:r w:rsidRPr="0060588A">
              <w:rPr>
                <w:rFonts w:eastAsia="Century Gothic"/>
                <w:bCs/>
                <w:kern w:val="0"/>
                <w:sz w:val="20"/>
                <w:szCs w:val="20"/>
                <w14:ligatures w14:val="none"/>
              </w:rPr>
              <w:t xml:space="preserve"> semestri</w:t>
            </w:r>
          </w:p>
          <w:p w14:paraId="3E006DC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Insegnamento nell'istruzione generale</w:t>
            </w:r>
          </w:p>
        </w:tc>
        <w:tc>
          <w:tcPr>
            <w:tcW w:w="1134" w:type="dxa"/>
            <w:tcBorders>
              <w:top w:val="dashed" w:sz="4" w:space="0" w:color="auto"/>
              <w:bottom w:val="dashed" w:sz="4" w:space="0" w:color="auto"/>
            </w:tcBorders>
            <w:shd w:val="clear" w:color="auto" w:fill="auto"/>
          </w:tcPr>
          <w:p w14:paraId="3180FA76" w14:textId="77777777" w:rsidR="00184EFA" w:rsidRPr="0060588A" w:rsidRDefault="00184EFA" w:rsidP="00E329C4">
            <w:pPr>
              <w:spacing w:before="120"/>
              <w:rPr>
                <w:rFonts w:eastAsia="Century Gothic"/>
                <w:bCs/>
                <w:kern w:val="0"/>
                <w:sz w:val="20"/>
                <w:szCs w:val="20"/>
                <w14:ligatures w14:val="none"/>
              </w:rPr>
            </w:pPr>
          </w:p>
          <w:p w14:paraId="3C1542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15 minuti</w:t>
            </w:r>
          </w:p>
          <w:p w14:paraId="1693EDFA" w14:textId="77777777" w:rsidR="00184EFA" w:rsidRPr="0060588A" w:rsidRDefault="00184EFA" w:rsidP="00E329C4">
            <w:pPr>
              <w:spacing w:after="60"/>
              <w:rPr>
                <w:rFonts w:eastAsia="Century Gothic"/>
                <w:bCs/>
                <w:kern w:val="0"/>
                <w:sz w:val="20"/>
                <w:szCs w:val="20"/>
                <w14:ligatures w14:val="none"/>
              </w:rPr>
            </w:pPr>
          </w:p>
          <w:p w14:paraId="441D4FF6" w14:textId="75373036" w:rsidR="00184EFA" w:rsidRPr="0060588A" w:rsidRDefault="00184EFA" w:rsidP="00E329C4">
            <w:pPr>
              <w:rPr>
                <w:rFonts w:eastAsia="Century Gothic"/>
                <w:bCs/>
                <w:kern w:val="0"/>
                <w:sz w:val="20"/>
                <w:szCs w:val="20"/>
                <w14:ligatures w14:val="none"/>
              </w:rPr>
            </w:pPr>
          </w:p>
        </w:tc>
        <w:tc>
          <w:tcPr>
            <w:tcW w:w="992" w:type="dxa"/>
            <w:tcBorders>
              <w:top w:val="dashed" w:sz="4" w:space="0" w:color="auto"/>
              <w:bottom w:val="dashed" w:sz="4" w:space="0" w:color="auto"/>
            </w:tcBorders>
            <w:shd w:val="clear" w:color="auto" w:fill="auto"/>
          </w:tcPr>
          <w:p w14:paraId="3391566D" w14:textId="77777777" w:rsidR="00184EFA" w:rsidRPr="0060588A" w:rsidRDefault="00184EFA" w:rsidP="00E329C4">
            <w:pPr>
              <w:spacing w:before="120"/>
              <w:rPr>
                <w:rFonts w:eastAsia="Century Gothic"/>
                <w:bCs/>
                <w:kern w:val="0"/>
                <w:sz w:val="20"/>
                <w:szCs w:val="20"/>
                <w14:ligatures w14:val="none"/>
              </w:rPr>
            </w:pPr>
          </w:p>
          <w:p w14:paraId="3C57DE5A" w14:textId="7F6BE731" w:rsidR="00184EFA" w:rsidRPr="0060588A" w:rsidRDefault="000E65C0" w:rsidP="00E329C4">
            <w:pPr>
              <w:spacing w:after="60"/>
              <w:rPr>
                <w:rFonts w:eastAsia="Century Gothic"/>
                <w:bCs/>
                <w:kern w:val="0"/>
                <w:sz w:val="20"/>
                <w:szCs w:val="20"/>
                <w14:ligatures w14:val="none"/>
              </w:rPr>
            </w:pPr>
            <w:r w:rsidRPr="000E65C0">
              <w:rPr>
                <w:rFonts w:eastAsia="Century Gothic"/>
                <w:bCs/>
                <w:kern w:val="0"/>
                <w:sz w:val="20"/>
                <w:szCs w:val="20"/>
                <w14:ligatures w14:val="none"/>
              </w:rPr>
              <w:t>Trevano</w:t>
            </w:r>
          </w:p>
          <w:p w14:paraId="069C977D" w14:textId="77777777" w:rsidR="000E65C0" w:rsidRDefault="000E65C0" w:rsidP="00E329C4">
            <w:pPr>
              <w:rPr>
                <w:rFonts w:eastAsia="Century Gothic"/>
                <w:bCs/>
                <w:kern w:val="0"/>
                <w:sz w:val="20"/>
                <w:szCs w:val="20"/>
                <w14:ligatures w14:val="none"/>
              </w:rPr>
            </w:pPr>
          </w:p>
          <w:p w14:paraId="11FA011C" w14:textId="6141826C" w:rsidR="00184EFA" w:rsidRPr="0060588A" w:rsidRDefault="00184EFA" w:rsidP="00E329C4">
            <w:pPr>
              <w:rPr>
                <w:rFonts w:eastAsia="Century Gothic"/>
                <w:bCs/>
                <w:kern w:val="0"/>
                <w:sz w:val="20"/>
                <w:szCs w:val="20"/>
                <w14:ligatures w14:val="none"/>
              </w:rPr>
            </w:pPr>
          </w:p>
        </w:tc>
        <w:tc>
          <w:tcPr>
            <w:tcW w:w="1418" w:type="dxa"/>
            <w:tcBorders>
              <w:top w:val="dashed" w:sz="4" w:space="0" w:color="auto"/>
              <w:bottom w:val="dashed" w:sz="4" w:space="0" w:color="auto"/>
            </w:tcBorders>
            <w:shd w:val="clear" w:color="auto" w:fill="auto"/>
          </w:tcPr>
          <w:p w14:paraId="3F093D8E" w14:textId="77777777" w:rsidR="00184EFA" w:rsidRPr="0060588A" w:rsidRDefault="00184EFA" w:rsidP="00E329C4">
            <w:pPr>
              <w:spacing w:before="120"/>
              <w:rPr>
                <w:rFonts w:eastAsia="Century Gothic"/>
                <w:bCs/>
                <w:kern w:val="0"/>
                <w:sz w:val="20"/>
                <w:szCs w:val="20"/>
                <w14:ligatures w14:val="none"/>
              </w:rPr>
            </w:pPr>
          </w:p>
          <w:p w14:paraId="608B34C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Ultimo</w:t>
            </w:r>
          </w:p>
          <w:p w14:paraId="57744EA5"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Blocco scolastico</w:t>
            </w:r>
          </w:p>
          <w:p w14:paraId="23F9EB0E" w14:textId="29355E59" w:rsidR="00184EFA" w:rsidRPr="0060588A" w:rsidRDefault="00184EFA" w:rsidP="00E329C4">
            <w:pPr>
              <w:rPr>
                <w:rFonts w:eastAsia="Century Gothic"/>
                <w:bCs/>
                <w:kern w:val="0"/>
                <w:sz w:val="20"/>
                <w:szCs w:val="20"/>
                <w14:ligatures w14:val="none"/>
              </w:rPr>
            </w:pPr>
          </w:p>
        </w:tc>
      </w:tr>
      <w:tr w:rsidR="00184EFA" w:rsidRPr="0060588A" w14:paraId="3835EEF9" w14:textId="77777777" w:rsidTr="00E329C4">
        <w:tc>
          <w:tcPr>
            <w:tcW w:w="3090" w:type="dxa"/>
            <w:tcBorders>
              <w:top w:val="dashed" w:sz="4" w:space="0" w:color="auto"/>
            </w:tcBorders>
            <w:shd w:val="clear" w:color="auto" w:fill="auto"/>
          </w:tcPr>
          <w:p w14:paraId="3D8ACB0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Punteggio esperienza</w:t>
            </w:r>
          </w:p>
          <w:p w14:paraId="109C5FF5" w14:textId="4845E0CD"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Competenze professionali </w:t>
            </w:r>
          </w:p>
        </w:tc>
        <w:tc>
          <w:tcPr>
            <w:tcW w:w="3544" w:type="dxa"/>
            <w:tcBorders>
              <w:top w:val="dashed" w:sz="4" w:space="0" w:color="auto"/>
            </w:tcBorders>
            <w:shd w:val="clear" w:color="auto" w:fill="auto"/>
          </w:tcPr>
          <w:p w14:paraId="5A19F040" w14:textId="77777777" w:rsidR="00184EFA" w:rsidRPr="0060588A" w:rsidRDefault="00184EFA" w:rsidP="00E329C4">
            <w:pPr>
              <w:rPr>
                <w:rFonts w:eastAsia="Century Gothic"/>
                <w:bCs/>
                <w:kern w:val="0"/>
                <w:sz w:val="20"/>
                <w:szCs w:val="20"/>
                <w14:ligatures w14:val="none"/>
              </w:rPr>
            </w:pPr>
          </w:p>
          <w:p w14:paraId="3022B492" w14:textId="28A71D02"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Voti di </w:t>
            </w:r>
            <w:r w:rsidR="004F6AA8">
              <w:rPr>
                <w:rFonts w:eastAsia="Century Gothic"/>
                <w:bCs/>
                <w:kern w:val="0"/>
                <w:sz w:val="20"/>
                <w:szCs w:val="20"/>
                <w14:ligatures w14:val="none"/>
              </w:rPr>
              <w:t>quattro</w:t>
            </w:r>
            <w:r w:rsidRPr="0060588A">
              <w:rPr>
                <w:rFonts w:eastAsia="Century Gothic"/>
                <w:bCs/>
                <w:kern w:val="0"/>
                <w:sz w:val="20"/>
                <w:szCs w:val="20"/>
                <w14:ligatures w14:val="none"/>
              </w:rPr>
              <w:t xml:space="preserve"> semestri</w:t>
            </w:r>
          </w:p>
          <w:p w14:paraId="3E761F67" w14:textId="77777777" w:rsidR="00184EFA" w:rsidRPr="0060588A" w:rsidRDefault="00184EFA" w:rsidP="00E329C4">
            <w:pPr>
              <w:rPr>
                <w:rFonts w:eastAsia="Century Gothic"/>
                <w:bCs/>
                <w:kern w:val="0"/>
                <w:sz w:val="20"/>
                <w:szCs w:val="20"/>
                <w14:ligatures w14:val="none"/>
              </w:rPr>
            </w:pPr>
          </w:p>
        </w:tc>
        <w:tc>
          <w:tcPr>
            <w:tcW w:w="1134" w:type="dxa"/>
            <w:tcBorders>
              <w:top w:val="dashed" w:sz="4" w:space="0" w:color="auto"/>
            </w:tcBorders>
            <w:shd w:val="clear" w:color="auto" w:fill="auto"/>
          </w:tcPr>
          <w:p w14:paraId="549F8E81" w14:textId="77777777" w:rsidR="00184EFA" w:rsidRPr="0060588A" w:rsidRDefault="00184EFA" w:rsidP="00E329C4">
            <w:pPr>
              <w:rPr>
                <w:rFonts w:eastAsia="Century Gothic"/>
                <w:bCs/>
                <w:kern w:val="0"/>
                <w:sz w:val="20"/>
                <w:szCs w:val="20"/>
                <w14:ligatures w14:val="none"/>
              </w:rPr>
            </w:pPr>
          </w:p>
        </w:tc>
        <w:tc>
          <w:tcPr>
            <w:tcW w:w="992" w:type="dxa"/>
            <w:tcBorders>
              <w:top w:val="dashed" w:sz="4" w:space="0" w:color="auto"/>
            </w:tcBorders>
            <w:shd w:val="clear" w:color="auto" w:fill="auto"/>
          </w:tcPr>
          <w:p w14:paraId="082ACDC6" w14:textId="77777777" w:rsidR="00184EFA" w:rsidRPr="0060588A" w:rsidRDefault="00184EFA" w:rsidP="00E329C4">
            <w:pPr>
              <w:rPr>
                <w:rFonts w:eastAsia="Century Gothic"/>
                <w:bCs/>
                <w:kern w:val="0"/>
                <w:sz w:val="20"/>
                <w:szCs w:val="20"/>
                <w14:ligatures w14:val="none"/>
              </w:rPr>
            </w:pPr>
          </w:p>
        </w:tc>
        <w:tc>
          <w:tcPr>
            <w:tcW w:w="1418" w:type="dxa"/>
            <w:tcBorders>
              <w:top w:val="dashed" w:sz="4" w:space="0" w:color="auto"/>
            </w:tcBorders>
            <w:shd w:val="clear" w:color="auto" w:fill="auto"/>
          </w:tcPr>
          <w:p w14:paraId="6D24CF69" w14:textId="77777777" w:rsidR="00184EFA" w:rsidRPr="0060588A" w:rsidRDefault="00184EFA" w:rsidP="00E329C4">
            <w:pPr>
              <w:rPr>
                <w:rFonts w:eastAsia="Century Gothic"/>
                <w:bCs/>
                <w:kern w:val="0"/>
                <w:sz w:val="20"/>
                <w:szCs w:val="20"/>
                <w14:ligatures w14:val="none"/>
              </w:rPr>
            </w:pPr>
          </w:p>
        </w:tc>
      </w:tr>
    </w:tbl>
    <w:p w14:paraId="72EEDD0A" w14:textId="6A293FE5" w:rsidR="00184EFA" w:rsidRPr="009B730E" w:rsidRDefault="00184EFA" w:rsidP="00097FCC"/>
    <w:sectPr w:rsidR="00184EFA" w:rsidRPr="009B730E" w:rsidSect="000B043B">
      <w:headerReference w:type="even" r:id="rId29"/>
      <w:headerReference w:type="default" r:id="rId30"/>
      <w:headerReference w:type="first" r:id="rId31"/>
      <w:pgSz w:w="11906" w:h="16838" w:code="9"/>
      <w:pgMar w:top="1236" w:right="851" w:bottom="851" w:left="1236"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FD3AD3E" w14:textId="77777777" w:rsidR="001F2044" w:rsidRPr="0060588A" w:rsidRDefault="001F2044" w:rsidP="00184EFA">
      <w:r w:rsidRPr="0060588A">
        <w:separator/>
      </w:r>
    </w:p>
  </w:endnote>
  <w:endnote w:type="continuationSeparator" w:id="0">
    <w:p w14:paraId="4321A22E" w14:textId="77777777" w:rsidR="001F2044" w:rsidRPr="0060588A" w:rsidRDefault="001F2044" w:rsidP="00184EFA">
      <w:r w:rsidRPr="0060588A">
        <w:continuationSeparator/>
      </w:r>
    </w:p>
  </w:endnote>
  <w:endnote w:type="continuationNotice" w:id="1">
    <w:p w14:paraId="482AE365" w14:textId="77777777" w:rsidR="001F2044" w:rsidRPr="0060588A" w:rsidRDefault="001F204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016997907"/>
      <w:docPartObj>
        <w:docPartGallery w:val="Page Numbers (Bottom of Page)"/>
        <w:docPartUnique/>
      </w:docPartObj>
    </w:sdtPr>
    <w:sdtEndPr/>
    <w:sdtContent>
      <w:p w14:paraId="59571A8D" w14:textId="029E588D" w:rsidR="009108D4" w:rsidRPr="0060588A" w:rsidRDefault="009108D4">
        <w:pPr>
          <w:pStyle w:val="Fuzeile"/>
        </w:pPr>
        <w:r w:rsidRPr="0060588A">
          <w:fldChar w:fldCharType="begin"/>
        </w:r>
        <w:r w:rsidRPr="0060588A">
          <w:instrText>PAGE   \* MERGEFORMAT</w:instrText>
        </w:r>
        <w:r w:rsidRPr="0060588A">
          <w:fldChar w:fldCharType="separate"/>
        </w:r>
        <w:r w:rsidRPr="0060588A">
          <w:t>2</w:t>
        </w:r>
        <w:r w:rsidRPr="0060588A">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C8C1804" w14:textId="5F664660" w:rsidR="0062436C" w:rsidRPr="0060588A" w:rsidRDefault="0062436C" w:rsidP="00BF4BAA">
    <w:pPr>
      <w:tabs>
        <w:tab w:val="left" w:pos="252"/>
        <w:tab w:val="left" w:pos="2977"/>
        <w:tab w:val="left" w:pos="4536"/>
        <w:tab w:val="left" w:pos="6096"/>
        <w:tab w:val="left" w:pos="8865"/>
      </w:tabs>
      <w:rPr>
        <w:color w:val="9C9C9C"/>
        <w:sz w:val="8"/>
        <w:szCs w:val="8"/>
      </w:rPr>
    </w:pPr>
    <w:r w:rsidRPr="0060588A">
      <w:rPr>
        <w:noProof/>
      </w:rPr>
      <w:drawing>
        <wp:anchor distT="0" distB="0" distL="114300" distR="114300" simplePos="0" relativeHeight="251658241" behindDoc="1" locked="0" layoutInCell="1" allowOverlap="1" wp14:anchorId="16888135" wp14:editId="0DD18854">
          <wp:simplePos x="0" y="0"/>
          <wp:positionH relativeFrom="column">
            <wp:posOffset>4886325</wp:posOffset>
          </wp:positionH>
          <wp:positionV relativeFrom="paragraph">
            <wp:posOffset>-9525</wp:posOffset>
          </wp:positionV>
          <wp:extent cx="1269920" cy="212400"/>
          <wp:effectExtent l="0" t="0" r="6985" b="0"/>
          <wp:wrapNone/>
          <wp:docPr id="816557807" name="Grafik 816557807" descr="Un'immagine che contiene testo, clipart.&#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descr="Ein Bild, das Text, Clipart enthält.&#10;&#10;Automatisch generierte Beschreibu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9920" cy="2124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0588A">
      <w:rPr>
        <w:color w:val="9C9C9C"/>
      </w:rPr>
      <w:t>©</w:t>
    </w:r>
    <w:r w:rsidRPr="0060588A">
      <w:rPr>
        <w:color w:val="9C9C9C"/>
      </w:rPr>
      <w:tab/>
    </w:r>
    <w:r w:rsidR="00F53B50" w:rsidRPr="0060588A">
      <w:rPr>
        <w:color w:val="9C9C9C"/>
        <w:sz w:val="18"/>
      </w:rPr>
      <w:t>Centro di formazione Polybau</w:t>
    </w:r>
    <w:r w:rsidR="00F53B50" w:rsidRPr="0060588A">
      <w:rPr>
        <w:color w:val="9C9C9C"/>
        <w:sz w:val="18"/>
      </w:rPr>
      <w:tab/>
    </w:r>
    <w:r w:rsidRPr="0060588A">
      <w:rPr>
        <w:color w:val="9C9C9C"/>
        <w:sz w:val="18"/>
        <w:szCs w:val="18"/>
      </w:rPr>
      <w:t>Lindenstrasse 4</w:t>
    </w:r>
    <w:r w:rsidRPr="0060588A">
      <w:rPr>
        <w:color w:val="9C9C9C"/>
        <w:sz w:val="18"/>
        <w:szCs w:val="18"/>
      </w:rPr>
      <w:tab/>
      <w:t>T 071 955 70 41</w:t>
    </w:r>
    <w:r w:rsidR="00BF4BAA" w:rsidRPr="0060588A">
      <w:rPr>
        <w:color w:val="9C9C9C"/>
        <w:sz w:val="18"/>
        <w:szCs w:val="18"/>
      </w:rPr>
      <w:tab/>
    </w:r>
    <w:hyperlink r:id="rId2" w:history="1">
      <w:r w:rsidRPr="0060588A">
        <w:rPr>
          <w:rStyle w:val="Hyperlink"/>
          <w:color w:val="9C9C9C"/>
          <w:sz w:val="18"/>
          <w:szCs w:val="18"/>
        </w:rPr>
        <w:t>info@polybau.ch</w:t>
      </w:r>
    </w:hyperlink>
    <w:r w:rsidRPr="0060588A">
      <w:rPr>
        <w:color w:val="9C9C9C"/>
        <w:sz w:val="18"/>
        <w:szCs w:val="18"/>
      </w:rPr>
      <w:tab/>
    </w:r>
  </w:p>
  <w:p w14:paraId="7581FB09" w14:textId="5B3C42B4" w:rsidR="0062436C" w:rsidRPr="00D70817" w:rsidRDefault="0062436C" w:rsidP="00BF4BAA">
    <w:pPr>
      <w:pStyle w:val="Fuzeile"/>
      <w:tabs>
        <w:tab w:val="clear" w:pos="9072"/>
        <w:tab w:val="left" w:pos="266"/>
        <w:tab w:val="left" w:pos="2977"/>
        <w:tab w:val="left" w:pos="4536"/>
        <w:tab w:val="left" w:pos="6096"/>
        <w:tab w:val="right" w:pos="9639"/>
      </w:tabs>
      <w:rPr>
        <w:color w:val="9C9C9C"/>
        <w:sz w:val="18"/>
        <w:szCs w:val="18"/>
        <w:lang w:val="fr-CH"/>
      </w:rPr>
    </w:pPr>
    <w:r w:rsidRPr="0060588A">
      <w:rPr>
        <w:color w:val="9C9C9C"/>
        <w:sz w:val="18"/>
        <w:szCs w:val="18"/>
      </w:rPr>
      <w:tab/>
    </w:r>
    <w:r w:rsidR="00BF4BAA" w:rsidRPr="00D70817">
      <w:rPr>
        <w:color w:val="9C9C9C"/>
        <w:sz w:val="18"/>
        <w:lang w:val="fr-CH"/>
      </w:rPr>
      <w:t>Sede est</w:t>
    </w:r>
    <w:r w:rsidRPr="00D70817">
      <w:rPr>
        <w:color w:val="9C9C9C"/>
        <w:sz w:val="18"/>
        <w:szCs w:val="18"/>
        <w:lang w:val="fr-CH"/>
      </w:rPr>
      <w:tab/>
      <w:t>9240 Uzwil</w:t>
    </w:r>
    <w:r w:rsidRPr="00D70817">
      <w:rPr>
        <w:color w:val="9C9C9C"/>
        <w:sz w:val="18"/>
        <w:szCs w:val="18"/>
        <w:lang w:val="fr-CH"/>
      </w:rPr>
      <w:tab/>
    </w:r>
    <w:r w:rsidRPr="00D70817">
      <w:rPr>
        <w:color w:val="9C9C9C"/>
        <w:sz w:val="18"/>
        <w:szCs w:val="18"/>
        <w:lang w:val="fr-CH"/>
      </w:rPr>
      <w:tab/>
    </w:r>
    <w:hyperlink r:id="rId3" w:history="1">
      <w:r w:rsidRPr="00D70817">
        <w:rPr>
          <w:rStyle w:val="Hyperlink"/>
          <w:color w:val="9C9C9C"/>
          <w:sz w:val="18"/>
          <w:szCs w:val="18"/>
          <w:lang w:val="fr-CH"/>
        </w:rPr>
        <w:t>polybau.ch</w:t>
      </w:r>
    </w:hyperlink>
    <w:r w:rsidRPr="00D70817">
      <w:rPr>
        <w:color w:val="9C9C9C"/>
        <w:sz w:val="18"/>
        <w:szCs w:val="18"/>
        <w:lang w:val="fr-CH"/>
      </w:rPr>
      <w:tab/>
    </w:r>
    <w:r w:rsidRPr="00D70817">
      <w:rPr>
        <w:color w:val="9C9C9C"/>
        <w:sz w:val="18"/>
        <w:szCs w:val="18"/>
        <w:lang w:val="fr-CH"/>
      </w:rPr>
      <w:tab/>
    </w:r>
  </w:p>
  <w:p w14:paraId="605A52F5" w14:textId="77777777" w:rsidR="0062436C" w:rsidRPr="00D70817" w:rsidRDefault="0062436C">
    <w:pPr>
      <w:pStyle w:val="Fuzeile"/>
      <w:rPr>
        <w:lang w:val="fr-CH"/>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66655D5" w14:textId="639B2230" w:rsidR="0048131A" w:rsidRPr="0060588A" w:rsidRDefault="0048131A">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001162725"/>
      <w:docPartObj>
        <w:docPartGallery w:val="Page Numbers (Bottom of Page)"/>
        <w:docPartUnique/>
      </w:docPartObj>
    </w:sdtPr>
    <w:sdtEndPr/>
    <w:sdtContent>
      <w:p w14:paraId="43F38368" w14:textId="7257654E" w:rsidR="00046E37" w:rsidRPr="0060588A" w:rsidRDefault="00046E37">
        <w:pPr>
          <w:pStyle w:val="Fuzeile"/>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535728172"/>
      <w:docPartObj>
        <w:docPartGallery w:val="Page Numbers (Bottom of Page)"/>
        <w:docPartUnique/>
      </w:docPartObj>
    </w:sdtPr>
    <w:sdtEndPr/>
    <w:sdtContent>
      <w:p w14:paraId="22B40A3E" w14:textId="70218D6E" w:rsidR="00E329C4" w:rsidRPr="0060588A" w:rsidRDefault="00E329C4">
        <w:pPr>
          <w:pStyle w:val="Fuzeile"/>
          <w:jc w:val="right"/>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16693186" w14:textId="77777777" w:rsidR="001F2044" w:rsidRPr="0060588A" w:rsidRDefault="001F2044" w:rsidP="00184EFA">
      <w:r w:rsidRPr="0060588A">
        <w:separator/>
      </w:r>
    </w:p>
  </w:footnote>
  <w:footnote w:type="continuationSeparator" w:id="0">
    <w:p w14:paraId="2769AEEF" w14:textId="77777777" w:rsidR="001F2044" w:rsidRPr="0060588A" w:rsidRDefault="001F2044" w:rsidP="00184EFA">
      <w:r w:rsidRPr="0060588A">
        <w:continuationSeparator/>
      </w:r>
    </w:p>
  </w:footnote>
  <w:footnote w:type="continuationNotice" w:id="1">
    <w:p w14:paraId="7BBF6B1C" w14:textId="77777777" w:rsidR="001F2044" w:rsidRPr="0060588A" w:rsidRDefault="001F204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437D5C" w14:textId="083DE904" w:rsidR="009108D4" w:rsidRPr="0060588A" w:rsidRDefault="00917873" w:rsidP="009108D4">
    <w:pPr>
      <w:tabs>
        <w:tab w:val="center" w:pos="4680"/>
      </w:tabs>
      <w:rPr>
        <w:sz w:val="16"/>
        <w:szCs w:val="16"/>
      </w:rPr>
    </w:pPr>
    <w:r w:rsidRPr="0060588A">
      <w:rPr>
        <w:noProof/>
        <w:sz w:val="16"/>
        <w:szCs w:val="16"/>
      </w:rPr>
      <mc:AlternateContent>
        <mc:Choice Requires="wps">
          <w:drawing>
            <wp:anchor distT="0" distB="0" distL="114300" distR="114300" simplePos="0" relativeHeight="251658240" behindDoc="1" locked="0" layoutInCell="0" allowOverlap="1" wp14:anchorId="4BDA5032" wp14:editId="05D60803">
              <wp:simplePos x="0" y="0"/>
              <wp:positionH relativeFrom="margin">
                <wp:align>center</wp:align>
              </wp:positionH>
              <wp:positionV relativeFrom="margin">
                <wp:align>center</wp:align>
              </wp:positionV>
              <wp:extent cx="7395845" cy="1232535"/>
              <wp:effectExtent l="0" t="2282190" r="0" b="2171700"/>
              <wp:wrapNone/>
              <wp:docPr id="895933448" name="Textfeld 8959334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7395845" cy="12325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BDA5032" id="_x0000_t202" coordsize="21600,21600" o:spt="202" path="m,l,21600r21600,l21600,xe">
              <v:stroke joinstyle="miter"/>
              <v:path gradientshapeok="t" o:connecttype="rect"/>
            </v:shapetype>
            <v:shape id="Textfeld 895933448" o:spid="_x0000_s1026" type="#_x0000_t202" style="position:absolute;margin-left:0;margin-top:0;width:582.35pt;height:97.05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i0H9QEAAMUDAAAOAAAAZHJzL2Uyb0RvYy54bWysU8Fy0zAQvTPDP2h0J3YSDKknTie0lEuB&#10;zjSdnhVJjg2WVqyU2Pl7VoqbMPTG4IPGXklv33v7vLweTMcOGn0LtuLTSc6ZthJUa3cVf9rcvVtw&#10;5oOwSnRgdcWP2vPr1ds3y96VegYNdEojIxDry95VvAnBlVnmZaON8BNw2tJmDWhEoE/cZQpFT+im&#10;y2Z5/iHrAZVDkNp7qt6eNvkq4de1luF7XXsdWFdx4hbSimndxjVbLUW5Q+GaVo40xD+wMKK11PQM&#10;dSuCYHtsX0GZViJ4qMNEgsmgrlupkwZSM83/UvPYCKeTFjLHu7NN/v/Bym+HR/eALAyfYKABJhHe&#10;3YP86ZmFm0bYnV4jQt9ooajxlJ/Lid7m6GisqbrRQ/isWvJ4Gn3NeufLET/Ow5c+dtr2X0HRFbEP&#10;kLoNNRqGEK8trvL4pDJ5w4gRDe14HhQ1YJKKH+dXxeJ9wZmkvelsPivmRWopyogWB+HQhy8aDIsv&#10;FUdKQoIVh3sfIrvLkZFqZHfiGYbtQEci5S2oI5HuKSEV97/2AjUZsDc3QIEi1TWCeaYIrjHJfum8&#10;GZ4FurF3INoP3UtCEoEUFcWsMNEJ9YOATEfBO4iOFcmCE8Xx8Ej2hBrvercm++7apOTCc1RCWUkC&#10;x1zHMP75nU5d/r7VbwAAAP//AwBQSwMEFAAGAAgAAAAhAP5pmjjbAAAABgEAAA8AAABkcnMvZG93&#10;bnJldi54bWxMj0FPwzAMhe9I/IfISNxYWpgGdE0nRMVhx22Ic9Z4bUfilCZdO349Hhe4WM961nuf&#10;89XkrDhhH1pPCtJZAgKp8qalWsH77u3uCUSImoy2nlDBGQOsiuurXGfGj7TB0zbWgkMoZFpBE2OX&#10;SRmqBp0OM98hsXfwvdOR176Wptcjhzsr75NkIZ1uiRsa3eFrg9XndnAKzPfh3D2M42693pTDl23L&#10;Ej+OSt3eTC9LEBGn+HcMF3xGh4KZ9n4gE4RVwI/E33nx0sX8EcSe1fM8BVnk8j9+8QMAAP//AwBQ&#10;SwECLQAUAAYACAAAACEAtoM4kv4AAADhAQAAEwAAAAAAAAAAAAAAAAAAAAAAW0NvbnRlbnRfVHlw&#10;ZXNdLnhtbFBLAQItABQABgAIAAAAIQA4/SH/1gAAAJQBAAALAAAAAAAAAAAAAAAAAC8BAABfcmVs&#10;cy8ucmVsc1BLAQItABQABgAIAAAAIQCJRi0H9QEAAMUDAAAOAAAAAAAAAAAAAAAAAC4CAABkcnMv&#10;ZTJvRG9jLnhtbFBLAQItABQABgAIAAAAIQD+aZo42wAAAAYBAAAPAAAAAAAAAAAAAAAAAE8EAABk&#10;cnMvZG93bnJldi54bWxQSwUGAAAAAAQABADzAAAAVwUAAAAA&#10;" o:allowincell="f" filled="f" stroked="f">
              <v:stroke joinstyle="round"/>
              <o:lock v:ext="edit" shapetype="t"/>
              <v:textbox style="mso-fit-shape-to-text:t">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v:textbox>
              <w10:wrap anchorx="margin" anchory="margin"/>
            </v:shape>
          </w:pict>
        </mc:Fallback>
      </mc:AlternateContent>
    </w:r>
    <w:r w:rsidR="009108D4" w:rsidRPr="0060588A">
      <w:rPr>
        <w:sz w:val="16"/>
        <w:szCs w:val="16"/>
      </w:rPr>
      <w:t>Programma di formazione per aziende di formazione: Installatore solare AFC / Installatore solare AFC</w:t>
    </w:r>
  </w:p>
  <w:p w14:paraId="75E79AE3" w14:textId="4045C1DC" w:rsidR="00E329C4" w:rsidRPr="0060588A" w:rsidRDefault="00E329C4" w:rsidP="009108D4">
    <w:pPr>
      <w:pStyle w:val="Kopfzeile"/>
      <w:pBdr>
        <w:bottom w:val="single" w:sz="4" w:space="1" w:color="auto"/>
      </w:pBdr>
      <w:tabs>
        <w:tab w:val="clear" w:pos="4536"/>
        <w:tab w:val="clear" w:pos="9072"/>
        <w:tab w:val="left" w:pos="3152"/>
      </w:tabs>
      <w:rPr>
        <w:sz w:val="16"/>
        <w:szCs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E5EC85" w14:textId="4A20F959" w:rsidR="00C40DD5" w:rsidRPr="0060588A" w:rsidRDefault="00B12B67" w:rsidP="00B12B67">
    <w:pPr>
      <w:pStyle w:val="Kopfzeile"/>
      <w:tabs>
        <w:tab w:val="clear" w:pos="4536"/>
        <w:tab w:val="clear" w:pos="9072"/>
        <w:tab w:val="right" w:pos="14601"/>
      </w:tabs>
      <w:rPr>
        <w:sz w:val="16"/>
        <w:szCs w:val="16"/>
      </w:rPr>
    </w:pPr>
    <w:r w:rsidRPr="0060588A">
      <w:rPr>
        <w:sz w:val="16"/>
        <w:szCs w:val="16"/>
      </w:rPr>
      <w:tab/>
    </w:r>
    <w:r w:rsidR="00C40DD5" w:rsidRPr="0060588A">
      <w:rPr>
        <w:sz w:val="16"/>
        <w:szCs w:val="16"/>
      </w:rPr>
      <w:t>Programma di formazione per aziende di formazione: Installatore solare AFC / Installatore solare AFC</w:t>
    </w:r>
  </w:p>
  <w:p w14:paraId="28AFA50D" w14:textId="77777777" w:rsidR="00C40DD5" w:rsidRPr="0060588A" w:rsidRDefault="00C40DD5" w:rsidP="00B12B67">
    <w:pPr>
      <w:pStyle w:val="Kopfzeile"/>
      <w:pBdr>
        <w:bottom w:val="single" w:sz="4" w:space="1" w:color="auto"/>
      </w:pBdr>
      <w:tabs>
        <w:tab w:val="clear" w:pos="4536"/>
        <w:tab w:val="clear" w:pos="9072"/>
        <w:tab w:val="right" w:pos="9781"/>
      </w:tabs>
      <w:rPr>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B019774" w14:textId="05CC4349" w:rsidR="00CB5DC6" w:rsidRPr="0060588A" w:rsidRDefault="00CB5DC6">
    <w:pPr>
      <w:pStyle w:val="Kopfzeile"/>
    </w:pPr>
    <w:r w:rsidRPr="0060588A">
      <w:rPr>
        <w:noProof/>
      </w:rPr>
      <w:drawing>
        <wp:anchor distT="0" distB="0" distL="114300" distR="114300" simplePos="0" relativeHeight="251658242" behindDoc="0" locked="0" layoutInCell="1" allowOverlap="1" wp14:anchorId="1CEC5E60" wp14:editId="6A1B3AEE">
          <wp:simplePos x="0" y="0"/>
          <wp:positionH relativeFrom="rightMargin">
            <wp:posOffset>-2056130</wp:posOffset>
          </wp:positionH>
          <wp:positionV relativeFrom="topMargin">
            <wp:posOffset>360045</wp:posOffset>
          </wp:positionV>
          <wp:extent cx="1976120" cy="946785"/>
          <wp:effectExtent l="0" t="0" r="5080" b="5715"/>
          <wp:wrapNone/>
          <wp:docPr id="592270921" name="Grafik 592270921" descr="Un'immagine che contiene testo.&#10;&#10;Descrizione generata automaticamente">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descr="Ein Bild, das Text enthält.&#10;&#10;Automatisch generierte Beschreibung">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1976120" cy="946785"/>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A251949" w14:textId="3878CE5D" w:rsidR="00B12B67" w:rsidRPr="0060588A" w:rsidRDefault="00D943F7" w:rsidP="00B12B67">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9F5627" w:rsidRPr="009F5627">
      <w:rPr>
        <w:sz w:val="16"/>
        <w:szCs w:val="16"/>
      </w:rPr>
      <w:t>Addetta / Addetto alla costruzione di facciate CFP</w:t>
    </w:r>
  </w:p>
  <w:p w14:paraId="4C47B8B2" w14:textId="77777777" w:rsidR="00B12B67" w:rsidRPr="0060588A" w:rsidRDefault="00B12B67" w:rsidP="00B12B67">
    <w:pPr>
      <w:pStyle w:val="Kopfzeile"/>
      <w:pBdr>
        <w:bottom w:val="single" w:sz="4" w:space="1" w:color="auto"/>
      </w:pBdr>
      <w:tabs>
        <w:tab w:val="clear" w:pos="4536"/>
        <w:tab w:val="clear" w:pos="9072"/>
      </w:tabs>
      <w:rPr>
        <w:sz w:val="6"/>
        <w:szCs w:val="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856E2C" w14:textId="5B80E952" w:rsidR="0076667A" w:rsidRPr="0060588A" w:rsidRDefault="0076667A">
    <w:pPr>
      <w:pStyle w:val="Kopfzeil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2DF1711" w14:textId="6E0A9C54" w:rsidR="00D734C0" w:rsidRPr="0060588A" w:rsidRDefault="00D734C0">
    <w:pPr>
      <w:pStyle w:val="Kopfzeil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E9F9FC0" w14:textId="1E53609B" w:rsidR="002E4951" w:rsidRPr="0060588A" w:rsidRDefault="002E4951" w:rsidP="002E4951">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9F5627" w:rsidRPr="009F5627">
      <w:rPr>
        <w:sz w:val="16"/>
        <w:szCs w:val="16"/>
      </w:rPr>
      <w:t>Addetta / Addetto alla costruzione di facciate CFP</w:t>
    </w:r>
  </w:p>
  <w:p w14:paraId="2C7C2752" w14:textId="77777777" w:rsidR="00356CC6" w:rsidRPr="0060588A" w:rsidRDefault="00356CC6" w:rsidP="00356CC6">
    <w:pPr>
      <w:pStyle w:val="Kopfzeile"/>
      <w:pBdr>
        <w:bottom w:val="single" w:sz="4" w:space="1" w:color="auto"/>
      </w:pBdr>
      <w:tabs>
        <w:tab w:val="clear" w:pos="4536"/>
        <w:tab w:val="clear" w:pos="9072"/>
      </w:tabs>
      <w:rPr>
        <w:sz w:val="6"/>
        <w:szCs w:val="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41719F" w14:textId="43A0999A" w:rsidR="00893049" w:rsidRPr="0060588A" w:rsidRDefault="00893049" w:rsidP="002E4951">
    <w:pPr>
      <w:pStyle w:val="Kopfzeile"/>
      <w:tabs>
        <w:tab w:val="clear" w:pos="4536"/>
        <w:tab w:val="clear" w:pos="9072"/>
        <w:tab w:val="right" w:pos="9781"/>
      </w:tabs>
      <w:rPr>
        <w:sz w:val="16"/>
        <w:szCs w:val="16"/>
      </w:rPr>
    </w:pPr>
    <w:r w:rsidRPr="0060588A">
      <w:rPr>
        <w:sz w:val="16"/>
        <w:szCs w:val="16"/>
      </w:rPr>
      <w:tab/>
    </w:r>
    <w:r w:rsidR="002E4951" w:rsidRPr="0060588A">
      <w:rPr>
        <w:sz w:val="16"/>
        <w:szCs w:val="16"/>
      </w:rPr>
      <w:t xml:space="preserve">Programma di formazione per le aziende di formazione: </w:t>
    </w:r>
    <w:r w:rsidR="009F5627" w:rsidRPr="009F5627">
      <w:rPr>
        <w:sz w:val="16"/>
        <w:szCs w:val="16"/>
      </w:rPr>
      <w:t>Addetta / Addetto alla costruzione di facciate CFP</w:t>
    </w:r>
  </w:p>
  <w:p w14:paraId="60B0CEFB" w14:textId="77777777" w:rsidR="00893049" w:rsidRPr="0060588A" w:rsidRDefault="00893049" w:rsidP="00893049">
    <w:pPr>
      <w:pStyle w:val="Kopfzeile"/>
      <w:pBdr>
        <w:bottom w:val="single" w:sz="4" w:space="1" w:color="auto"/>
      </w:pBdr>
      <w:tabs>
        <w:tab w:val="clear" w:pos="4536"/>
        <w:tab w:val="clear" w:pos="9072"/>
        <w:tab w:val="right" w:pos="9781"/>
      </w:tabs>
      <w:rPr>
        <w:sz w:val="6"/>
        <w:szCs w:val="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7E9403E" w14:textId="7B83DD88" w:rsidR="00D734C0" w:rsidRPr="0060588A" w:rsidRDefault="00D734C0">
    <w:pPr>
      <w:pStyle w:val="Kopfzeile"/>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BF232D" w14:textId="6977E417" w:rsidR="0065464D" w:rsidRPr="0060588A" w:rsidRDefault="0065464D" w:rsidP="0065464D">
    <w:pPr>
      <w:pStyle w:val="Kopfzeile"/>
      <w:tabs>
        <w:tab w:val="clear" w:pos="4536"/>
        <w:tab w:val="clear" w:pos="9072"/>
        <w:tab w:val="right" w:pos="9781"/>
      </w:tabs>
      <w:rPr>
        <w:sz w:val="16"/>
        <w:szCs w:val="16"/>
      </w:rPr>
    </w:pPr>
    <w:r w:rsidRPr="0060588A">
      <w:rPr>
        <w:sz w:val="16"/>
        <w:szCs w:val="16"/>
      </w:rPr>
      <w:t xml:space="preserve">Programma di formazione per aziende di formazione: </w:t>
    </w:r>
    <w:r w:rsidR="009F5627" w:rsidRPr="009F5627">
      <w:rPr>
        <w:sz w:val="16"/>
        <w:szCs w:val="16"/>
      </w:rPr>
      <w:t>Addetta / Addetto alla costruzione di facciate CFP</w:t>
    </w:r>
  </w:p>
  <w:p w14:paraId="5511C966" w14:textId="1F4857DB" w:rsidR="00384B75" w:rsidRPr="0060588A" w:rsidRDefault="00384B75" w:rsidP="0065464D">
    <w:pPr>
      <w:pStyle w:val="Kopfzeile"/>
      <w:pBdr>
        <w:bottom w:val="single" w:sz="4" w:space="1" w:color="auto"/>
      </w:pBdr>
      <w:rPr>
        <w:sz w:val="6"/>
        <w:szCs w:val="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A2FADF8" w14:textId="4D3D5858" w:rsidR="009E7205" w:rsidRPr="0060588A" w:rsidRDefault="009E7205" w:rsidP="009E7205">
    <w:pPr>
      <w:pStyle w:val="Kopfzeile"/>
      <w:tabs>
        <w:tab w:val="clear" w:pos="4536"/>
        <w:tab w:val="clear" w:pos="9072"/>
        <w:tab w:val="right" w:pos="14601"/>
      </w:tabs>
      <w:rPr>
        <w:sz w:val="16"/>
        <w:szCs w:val="16"/>
      </w:rPr>
    </w:pPr>
    <w:r w:rsidRPr="0060588A">
      <w:rPr>
        <w:sz w:val="16"/>
        <w:szCs w:val="16"/>
      </w:rPr>
      <w:tab/>
      <w:t xml:space="preserve">Programma di formazione per aziende di formazione: </w:t>
    </w:r>
    <w:r w:rsidR="009F5627" w:rsidRPr="009F5627">
      <w:rPr>
        <w:sz w:val="16"/>
        <w:szCs w:val="16"/>
      </w:rPr>
      <w:t>Addetta / Addetto alla costruzione di facciate CFP</w:t>
    </w:r>
  </w:p>
  <w:p w14:paraId="0231D5BE" w14:textId="77777777" w:rsidR="009E7205" w:rsidRPr="0060588A" w:rsidRDefault="009E7205" w:rsidP="009E7205">
    <w:pPr>
      <w:pStyle w:val="Kopfzeile"/>
      <w:pBdr>
        <w:bottom w:val="single" w:sz="4" w:space="1" w:color="auto"/>
      </w:pBdr>
      <w:tabs>
        <w:tab w:val="clear" w:pos="4536"/>
        <w:tab w:val="clear" w:pos="9072"/>
        <w:tab w:val="right" w:pos="9781"/>
      </w:tabs>
      <w:rPr>
        <w:sz w:val="6"/>
        <w:szCs w:val="6"/>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BFF115" w14:textId="77777777" w:rsidR="009707AD" w:rsidRPr="0060588A" w:rsidRDefault="009707AD">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6B45FC"/>
    <w:multiLevelType w:val="multilevel"/>
    <w:tmpl w:val="B11CECD6"/>
    <w:lvl w:ilvl="0">
      <w:start w:val="1"/>
      <w:numFmt w:val="decimal"/>
      <w:lvlText w:val="%1."/>
      <w:lvlJc w:val="left"/>
      <w:pPr>
        <w:tabs>
          <w:tab w:val="num" w:pos="1080"/>
        </w:tabs>
        <w:ind w:left="1080" w:hanging="360"/>
      </w:pPr>
      <w:rPr>
        <w:rFonts w:hint="default"/>
      </w:rPr>
    </w:lvl>
    <w:lvl w:ilvl="1">
      <w:start w:val="1"/>
      <w:numFmt w:val="decimal"/>
      <w:isLgl/>
      <w:lvlText w:val="%1.%2"/>
      <w:lvlJc w:val="left"/>
      <w:pPr>
        <w:tabs>
          <w:tab w:val="num" w:pos="1416"/>
        </w:tabs>
        <w:ind w:left="1416" w:hanging="696"/>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440"/>
        </w:tabs>
        <w:ind w:left="1440" w:hanging="720"/>
      </w:pPr>
      <w:rPr>
        <w:rFonts w:hint="default"/>
      </w:rPr>
    </w:lvl>
    <w:lvl w:ilvl="4">
      <w:start w:val="1"/>
      <w:numFmt w:val="decimal"/>
      <w:isLgl/>
      <w:lvlText w:val="%1.%2.%3.%4.%5"/>
      <w:lvlJc w:val="left"/>
      <w:pPr>
        <w:tabs>
          <w:tab w:val="num" w:pos="1440"/>
        </w:tabs>
        <w:ind w:left="1440" w:hanging="720"/>
      </w:pPr>
      <w:rPr>
        <w:rFonts w:hint="default"/>
      </w:rPr>
    </w:lvl>
    <w:lvl w:ilvl="5">
      <w:start w:val="1"/>
      <w:numFmt w:val="decimal"/>
      <w:isLgl/>
      <w:lvlText w:val="%1.%2.%3.%4.%5.%6"/>
      <w:lvlJc w:val="left"/>
      <w:pPr>
        <w:tabs>
          <w:tab w:val="num" w:pos="1800"/>
        </w:tabs>
        <w:ind w:left="1800" w:hanging="1080"/>
      </w:pPr>
      <w:rPr>
        <w:rFonts w:hint="default"/>
      </w:rPr>
    </w:lvl>
    <w:lvl w:ilvl="6">
      <w:start w:val="1"/>
      <w:numFmt w:val="decimal"/>
      <w:isLgl/>
      <w:lvlText w:val="%1.%2.%3.%4.%5.%6.%7"/>
      <w:lvlJc w:val="left"/>
      <w:pPr>
        <w:tabs>
          <w:tab w:val="num" w:pos="1800"/>
        </w:tabs>
        <w:ind w:left="1800" w:hanging="1080"/>
      </w:pPr>
      <w:rPr>
        <w:rFonts w:hint="default"/>
      </w:rPr>
    </w:lvl>
    <w:lvl w:ilvl="7">
      <w:start w:val="1"/>
      <w:numFmt w:val="decimal"/>
      <w:isLgl/>
      <w:lvlText w:val="%1.%2.%3.%4.%5.%6.%7.%8"/>
      <w:lvlJc w:val="left"/>
      <w:pPr>
        <w:tabs>
          <w:tab w:val="num" w:pos="2160"/>
        </w:tabs>
        <w:ind w:left="2160" w:hanging="1440"/>
      </w:pPr>
      <w:rPr>
        <w:rFonts w:hint="default"/>
      </w:rPr>
    </w:lvl>
    <w:lvl w:ilvl="8">
      <w:start w:val="1"/>
      <w:numFmt w:val="decimal"/>
      <w:isLgl/>
      <w:lvlText w:val="%1.%2.%3.%4.%5.%6.%7.%8.%9"/>
      <w:lvlJc w:val="left"/>
      <w:pPr>
        <w:tabs>
          <w:tab w:val="num" w:pos="2160"/>
        </w:tabs>
        <w:ind w:left="2160" w:hanging="1440"/>
      </w:pPr>
      <w:rPr>
        <w:rFonts w:hint="default"/>
      </w:rPr>
    </w:lvl>
  </w:abstractNum>
  <w:abstractNum w:abstractNumId="1" w15:restartNumberingAfterBreak="0">
    <w:nsid w:val="060F212F"/>
    <w:multiLevelType w:val="hybridMultilevel"/>
    <w:tmpl w:val="B3820FBA"/>
    <w:lvl w:ilvl="0" w:tplc="F8A0D2C6">
      <w:start w:val="1"/>
      <w:numFmt w:val="lowerLetter"/>
      <w:lvlText w:val="%1."/>
      <w:lvlJc w:val="left"/>
      <w:pPr>
        <w:ind w:left="720" w:hanging="360"/>
      </w:pPr>
      <w:rPr>
        <w:rFonts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 w15:restartNumberingAfterBreak="0">
    <w:nsid w:val="0AB444E1"/>
    <w:multiLevelType w:val="multilevel"/>
    <w:tmpl w:val="0807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pStyle w:val="berschrift4"/>
      <w:lvlText w:val="%1.%2.%3.%4"/>
      <w:lvlJc w:val="left"/>
      <w:pPr>
        <w:ind w:left="864" w:hanging="864"/>
      </w:pPr>
    </w:lvl>
    <w:lvl w:ilvl="4">
      <w:start w:val="1"/>
      <w:numFmt w:val="decimal"/>
      <w:pStyle w:val="berschrift5"/>
      <w:lvlText w:val="%1.%2.%3.%4.%5"/>
      <w:lvlJc w:val="left"/>
      <w:pPr>
        <w:ind w:left="1008" w:hanging="1008"/>
      </w:pPr>
    </w:lvl>
    <w:lvl w:ilvl="5">
      <w:start w:val="1"/>
      <w:numFmt w:val="decimal"/>
      <w:pStyle w:val="berschrift6"/>
      <w:lvlText w:val="%1.%2.%3.%4.%5.%6"/>
      <w:lvlJc w:val="left"/>
      <w:pPr>
        <w:ind w:left="1152" w:hanging="1152"/>
      </w:pPr>
    </w:lvl>
    <w:lvl w:ilvl="6">
      <w:start w:val="1"/>
      <w:numFmt w:val="decimal"/>
      <w:pStyle w:val="berschrift7"/>
      <w:lvlText w:val="%1.%2.%3.%4.%5.%6.%7"/>
      <w:lvlJc w:val="left"/>
      <w:pPr>
        <w:ind w:left="1296" w:hanging="1296"/>
      </w:pPr>
    </w:lvl>
    <w:lvl w:ilvl="7">
      <w:start w:val="1"/>
      <w:numFmt w:val="decimal"/>
      <w:pStyle w:val="berschrift8"/>
      <w:lvlText w:val="%1.%2.%3.%4.%5.%6.%7.%8"/>
      <w:lvlJc w:val="left"/>
      <w:pPr>
        <w:ind w:left="1440" w:hanging="1440"/>
      </w:pPr>
    </w:lvl>
    <w:lvl w:ilvl="8">
      <w:start w:val="1"/>
      <w:numFmt w:val="decimal"/>
      <w:pStyle w:val="berschrift9"/>
      <w:lvlText w:val="%1.%2.%3.%4.%5.%6.%7.%8.%9"/>
      <w:lvlJc w:val="left"/>
      <w:pPr>
        <w:ind w:left="1584" w:hanging="1584"/>
      </w:pPr>
    </w:lvl>
  </w:abstractNum>
  <w:abstractNum w:abstractNumId="3" w15:restartNumberingAfterBreak="0">
    <w:nsid w:val="0CC2319C"/>
    <w:multiLevelType w:val="hybridMultilevel"/>
    <w:tmpl w:val="BCA21BA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4" w15:restartNumberingAfterBreak="0">
    <w:nsid w:val="0F2F2A94"/>
    <w:multiLevelType w:val="hybridMultilevel"/>
    <w:tmpl w:val="D414AF82"/>
    <w:lvl w:ilvl="0" w:tplc="92DC6F42">
      <w:start w:val="1"/>
      <w:numFmt w:val="bullet"/>
      <w:pStyle w:val="ListeStrichI"/>
      <w:lvlText w:val="-"/>
      <w:lvlJc w:val="left"/>
      <w:pPr>
        <w:ind w:left="720" w:hanging="360"/>
      </w:pPr>
      <w:rPr>
        <w:rFonts w:ascii="Arial Black" w:hAnsi="Arial Black" w:hint="default"/>
        <w:b/>
        <w:i w:val="0"/>
        <w:sz w:val="22"/>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5" w15:restartNumberingAfterBreak="0">
    <w:nsid w:val="0FD647CE"/>
    <w:multiLevelType w:val="hybridMultilevel"/>
    <w:tmpl w:val="CCFC741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6" w15:restartNumberingAfterBreak="0">
    <w:nsid w:val="16FF6B5E"/>
    <w:multiLevelType w:val="hybridMultilevel"/>
    <w:tmpl w:val="A66858D2"/>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7" w15:restartNumberingAfterBreak="0">
    <w:nsid w:val="18C5653E"/>
    <w:multiLevelType w:val="hybridMultilevel"/>
    <w:tmpl w:val="A2DEA52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8" w15:restartNumberingAfterBreak="0">
    <w:nsid w:val="19016A0B"/>
    <w:multiLevelType w:val="hybridMultilevel"/>
    <w:tmpl w:val="123E2DD0"/>
    <w:lvl w:ilvl="0" w:tplc="E0022DA4">
      <w:start w:val="1"/>
      <w:numFmt w:val="lowerLetter"/>
      <w:pStyle w:val="Listea"/>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9" w15:restartNumberingAfterBreak="0">
    <w:nsid w:val="19AD26F9"/>
    <w:multiLevelType w:val="multilevel"/>
    <w:tmpl w:val="D230F828"/>
    <w:lvl w:ilvl="0">
      <w:start w:val="1"/>
      <w:numFmt w:val="decimal"/>
      <w:pStyle w:val="Aufzhlung"/>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1BE13F1E"/>
    <w:multiLevelType w:val="hybridMultilevel"/>
    <w:tmpl w:val="0C74341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1" w15:restartNumberingAfterBreak="0">
    <w:nsid w:val="2AF952EA"/>
    <w:multiLevelType w:val="hybridMultilevel"/>
    <w:tmpl w:val="4F1EAB7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2" w15:restartNumberingAfterBreak="0">
    <w:nsid w:val="2EB7585B"/>
    <w:multiLevelType w:val="hybridMultilevel"/>
    <w:tmpl w:val="A244961E"/>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3" w15:restartNumberingAfterBreak="0">
    <w:nsid w:val="32E65ED3"/>
    <w:multiLevelType w:val="hybridMultilevel"/>
    <w:tmpl w:val="16701E3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4" w15:restartNumberingAfterBreak="0">
    <w:nsid w:val="3E977587"/>
    <w:multiLevelType w:val="hybridMultilevel"/>
    <w:tmpl w:val="1EC27F50"/>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5" w15:restartNumberingAfterBreak="0">
    <w:nsid w:val="3FBC4C93"/>
    <w:multiLevelType w:val="hybridMultilevel"/>
    <w:tmpl w:val="E9562C56"/>
    <w:lvl w:ilvl="0" w:tplc="08070005">
      <w:start w:val="1"/>
      <w:numFmt w:val="bullet"/>
      <w:lvlText w:val=""/>
      <w:lvlJc w:val="left"/>
      <w:pPr>
        <w:ind w:left="720" w:hanging="360"/>
      </w:pPr>
      <w:rPr>
        <w:rFonts w:ascii="Wingdings" w:hAnsi="Wingdings"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6" w15:restartNumberingAfterBreak="0">
    <w:nsid w:val="416635AA"/>
    <w:multiLevelType w:val="hybridMultilevel"/>
    <w:tmpl w:val="FA808C38"/>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7" w15:restartNumberingAfterBreak="0">
    <w:nsid w:val="4AFE30E2"/>
    <w:multiLevelType w:val="multilevel"/>
    <w:tmpl w:val="E10654CE"/>
    <w:lvl w:ilvl="0">
      <w:start w:val="1"/>
      <w:numFmt w:val="decimal"/>
      <w:pStyle w:val="Liste1"/>
      <w:suff w:val="space"/>
      <w:lvlText w:val="%1."/>
      <w:lvlJc w:val="left"/>
      <w:pPr>
        <w:ind w:left="0" w:firstLine="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8" w15:restartNumberingAfterBreak="0">
    <w:nsid w:val="5EF3672D"/>
    <w:multiLevelType w:val="hybridMultilevel"/>
    <w:tmpl w:val="EEEC915C"/>
    <w:lvl w:ilvl="0" w:tplc="08070013">
      <w:start w:val="1"/>
      <w:numFmt w:val="upperRoman"/>
      <w:lvlText w:val="%1."/>
      <w:lvlJc w:val="righ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9" w15:restartNumberingAfterBreak="0">
    <w:nsid w:val="671C6929"/>
    <w:multiLevelType w:val="hybridMultilevel"/>
    <w:tmpl w:val="87F68B66"/>
    <w:lvl w:ilvl="0" w:tplc="0E6A7BBE">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0" w15:restartNumberingAfterBreak="0">
    <w:nsid w:val="712D1696"/>
    <w:multiLevelType w:val="multilevel"/>
    <w:tmpl w:val="080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71E82170"/>
    <w:multiLevelType w:val="hybridMultilevel"/>
    <w:tmpl w:val="446071D4"/>
    <w:lvl w:ilvl="0" w:tplc="71F8AD62">
      <w:start w:val="1"/>
      <w:numFmt w:val="bullet"/>
      <w:pStyle w:val="ListePunktI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2" w15:restartNumberingAfterBreak="0">
    <w:nsid w:val="7D380EB5"/>
    <w:multiLevelType w:val="hybridMultilevel"/>
    <w:tmpl w:val="B930113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23" w15:restartNumberingAfterBreak="0">
    <w:nsid w:val="7E695FB8"/>
    <w:multiLevelType w:val="hybridMultilevel"/>
    <w:tmpl w:val="7756AEA8"/>
    <w:lvl w:ilvl="0" w:tplc="08609294">
      <w:start w:val="1"/>
      <w:numFmt w:val="bullet"/>
      <w:pStyle w:val="ListePunkt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num w:numId="1" w16cid:durableId="34739497">
    <w:abstractNumId w:val="2"/>
  </w:num>
  <w:num w:numId="2" w16cid:durableId="1672567798">
    <w:abstractNumId w:val="13"/>
  </w:num>
  <w:num w:numId="3" w16cid:durableId="644119050">
    <w:abstractNumId w:val="5"/>
  </w:num>
  <w:num w:numId="4" w16cid:durableId="1669291245">
    <w:abstractNumId w:val="11"/>
  </w:num>
  <w:num w:numId="5" w16cid:durableId="1338920413">
    <w:abstractNumId w:val="22"/>
  </w:num>
  <w:num w:numId="6" w16cid:durableId="1578518908">
    <w:abstractNumId w:val="14"/>
  </w:num>
  <w:num w:numId="7" w16cid:durableId="1230262129">
    <w:abstractNumId w:val="10"/>
  </w:num>
  <w:num w:numId="8" w16cid:durableId="781606320">
    <w:abstractNumId w:val="0"/>
  </w:num>
  <w:num w:numId="9" w16cid:durableId="1535967623">
    <w:abstractNumId w:val="16"/>
  </w:num>
  <w:num w:numId="10" w16cid:durableId="2064676206">
    <w:abstractNumId w:val="3"/>
  </w:num>
  <w:num w:numId="11" w16cid:durableId="943610943">
    <w:abstractNumId w:val="17"/>
  </w:num>
  <w:num w:numId="12" w16cid:durableId="885029446">
    <w:abstractNumId w:val="8"/>
  </w:num>
  <w:num w:numId="13" w16cid:durableId="1569878607">
    <w:abstractNumId w:val="23"/>
  </w:num>
  <w:num w:numId="14" w16cid:durableId="957956022">
    <w:abstractNumId w:val="21"/>
  </w:num>
  <w:num w:numId="15" w16cid:durableId="1441728563">
    <w:abstractNumId w:val="4"/>
  </w:num>
  <w:num w:numId="16" w16cid:durableId="249971736">
    <w:abstractNumId w:val="7"/>
  </w:num>
  <w:num w:numId="17" w16cid:durableId="658385787">
    <w:abstractNumId w:val="1"/>
  </w:num>
  <w:num w:numId="18" w16cid:durableId="1923251960">
    <w:abstractNumId w:val="18"/>
  </w:num>
  <w:num w:numId="19" w16cid:durableId="549539349">
    <w:abstractNumId w:val="20"/>
  </w:num>
  <w:num w:numId="20" w16cid:durableId="270434236">
    <w:abstractNumId w:val="9"/>
  </w:num>
  <w:num w:numId="21" w16cid:durableId="273559472">
    <w:abstractNumId w:val="15"/>
  </w:num>
  <w:num w:numId="22" w16cid:durableId="933365591">
    <w:abstractNumId w:val="19"/>
  </w:num>
  <w:num w:numId="23" w16cid:durableId="579674627">
    <w:abstractNumId w:val="12"/>
  </w:num>
  <w:num w:numId="24" w16cid:durableId="139389223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30"/>
  <w:proofState w:spelling="clean" w:grammar="clean"/>
  <w:documentProtection w:edit="forms" w:enforcement="1"/>
  <w:defaultTabStop w:val="708"/>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1BFE"/>
    <w:rsid w:val="00001478"/>
    <w:rsid w:val="00001C80"/>
    <w:rsid w:val="00006060"/>
    <w:rsid w:val="000066CC"/>
    <w:rsid w:val="00010F05"/>
    <w:rsid w:val="00014E83"/>
    <w:rsid w:val="00016558"/>
    <w:rsid w:val="00021B38"/>
    <w:rsid w:val="000242C6"/>
    <w:rsid w:val="0003041F"/>
    <w:rsid w:val="0003239B"/>
    <w:rsid w:val="00033E4E"/>
    <w:rsid w:val="000340A5"/>
    <w:rsid w:val="000344C6"/>
    <w:rsid w:val="00034DE0"/>
    <w:rsid w:val="000423C7"/>
    <w:rsid w:val="00044398"/>
    <w:rsid w:val="00046E37"/>
    <w:rsid w:val="00052C24"/>
    <w:rsid w:val="00053497"/>
    <w:rsid w:val="00053BD5"/>
    <w:rsid w:val="00054BBC"/>
    <w:rsid w:val="000554D8"/>
    <w:rsid w:val="00055AAB"/>
    <w:rsid w:val="00055DAF"/>
    <w:rsid w:val="00057B02"/>
    <w:rsid w:val="00060504"/>
    <w:rsid w:val="0007409A"/>
    <w:rsid w:val="00077778"/>
    <w:rsid w:val="00080A7B"/>
    <w:rsid w:val="00082053"/>
    <w:rsid w:val="000853C0"/>
    <w:rsid w:val="0008676B"/>
    <w:rsid w:val="00087E56"/>
    <w:rsid w:val="00090533"/>
    <w:rsid w:val="00091F5F"/>
    <w:rsid w:val="00092FF9"/>
    <w:rsid w:val="00094877"/>
    <w:rsid w:val="00097851"/>
    <w:rsid w:val="00097FCC"/>
    <w:rsid w:val="000A15A5"/>
    <w:rsid w:val="000A174E"/>
    <w:rsid w:val="000A1FB8"/>
    <w:rsid w:val="000A407A"/>
    <w:rsid w:val="000A43D9"/>
    <w:rsid w:val="000A4704"/>
    <w:rsid w:val="000A5FFA"/>
    <w:rsid w:val="000A751F"/>
    <w:rsid w:val="000B043B"/>
    <w:rsid w:val="000B1C6E"/>
    <w:rsid w:val="000B206D"/>
    <w:rsid w:val="000B226E"/>
    <w:rsid w:val="000B29EA"/>
    <w:rsid w:val="000B4C4A"/>
    <w:rsid w:val="000B4E3C"/>
    <w:rsid w:val="000B7368"/>
    <w:rsid w:val="000C0AE2"/>
    <w:rsid w:val="000C4599"/>
    <w:rsid w:val="000C5032"/>
    <w:rsid w:val="000C71FB"/>
    <w:rsid w:val="000C7E30"/>
    <w:rsid w:val="000D1C1E"/>
    <w:rsid w:val="000D2F26"/>
    <w:rsid w:val="000D3FF8"/>
    <w:rsid w:val="000D43B1"/>
    <w:rsid w:val="000D4F15"/>
    <w:rsid w:val="000D5EB8"/>
    <w:rsid w:val="000D5F32"/>
    <w:rsid w:val="000E00C7"/>
    <w:rsid w:val="000E4A86"/>
    <w:rsid w:val="000E582B"/>
    <w:rsid w:val="000E5979"/>
    <w:rsid w:val="000E5CD1"/>
    <w:rsid w:val="000E6426"/>
    <w:rsid w:val="000E65C0"/>
    <w:rsid w:val="000F131C"/>
    <w:rsid w:val="000F308A"/>
    <w:rsid w:val="000F3231"/>
    <w:rsid w:val="000F3421"/>
    <w:rsid w:val="000F6DD7"/>
    <w:rsid w:val="000F7B79"/>
    <w:rsid w:val="000F7EBC"/>
    <w:rsid w:val="0010071B"/>
    <w:rsid w:val="0010130F"/>
    <w:rsid w:val="00101C9C"/>
    <w:rsid w:val="0010491B"/>
    <w:rsid w:val="00107A14"/>
    <w:rsid w:val="00110980"/>
    <w:rsid w:val="0011311D"/>
    <w:rsid w:val="00114526"/>
    <w:rsid w:val="00117A72"/>
    <w:rsid w:val="00120F19"/>
    <w:rsid w:val="001240F5"/>
    <w:rsid w:val="00125B83"/>
    <w:rsid w:val="001262DE"/>
    <w:rsid w:val="00130259"/>
    <w:rsid w:val="0013100D"/>
    <w:rsid w:val="00131C7C"/>
    <w:rsid w:val="001322E4"/>
    <w:rsid w:val="00137EB0"/>
    <w:rsid w:val="00144A9F"/>
    <w:rsid w:val="00146E9F"/>
    <w:rsid w:val="001554C4"/>
    <w:rsid w:val="00161802"/>
    <w:rsid w:val="001635BF"/>
    <w:rsid w:val="00165F95"/>
    <w:rsid w:val="00170E2A"/>
    <w:rsid w:val="0017317C"/>
    <w:rsid w:val="00174A89"/>
    <w:rsid w:val="001764E3"/>
    <w:rsid w:val="001816C0"/>
    <w:rsid w:val="00181712"/>
    <w:rsid w:val="00184EFA"/>
    <w:rsid w:val="001856F1"/>
    <w:rsid w:val="001860BA"/>
    <w:rsid w:val="001869F6"/>
    <w:rsid w:val="00186E22"/>
    <w:rsid w:val="001872FF"/>
    <w:rsid w:val="001902E4"/>
    <w:rsid w:val="0019054F"/>
    <w:rsid w:val="0019166A"/>
    <w:rsid w:val="00195525"/>
    <w:rsid w:val="00195570"/>
    <w:rsid w:val="001A0B45"/>
    <w:rsid w:val="001A1A02"/>
    <w:rsid w:val="001A1B03"/>
    <w:rsid w:val="001A50E4"/>
    <w:rsid w:val="001A51E7"/>
    <w:rsid w:val="001A7207"/>
    <w:rsid w:val="001B0C84"/>
    <w:rsid w:val="001B1F41"/>
    <w:rsid w:val="001B2CC7"/>
    <w:rsid w:val="001B4032"/>
    <w:rsid w:val="001B5701"/>
    <w:rsid w:val="001B5B59"/>
    <w:rsid w:val="001B6F07"/>
    <w:rsid w:val="001B73E5"/>
    <w:rsid w:val="001C0D5A"/>
    <w:rsid w:val="001C149B"/>
    <w:rsid w:val="001C275F"/>
    <w:rsid w:val="001C2DB9"/>
    <w:rsid w:val="001C40B6"/>
    <w:rsid w:val="001C5A2F"/>
    <w:rsid w:val="001D1C0E"/>
    <w:rsid w:val="001D4471"/>
    <w:rsid w:val="001D6369"/>
    <w:rsid w:val="001D63F4"/>
    <w:rsid w:val="001E2A39"/>
    <w:rsid w:val="001E68A5"/>
    <w:rsid w:val="001E7DA1"/>
    <w:rsid w:val="001F2044"/>
    <w:rsid w:val="001F2CE4"/>
    <w:rsid w:val="001F324E"/>
    <w:rsid w:val="001F3C27"/>
    <w:rsid w:val="001F409C"/>
    <w:rsid w:val="001F44F8"/>
    <w:rsid w:val="001F63B6"/>
    <w:rsid w:val="002008B2"/>
    <w:rsid w:val="002009EA"/>
    <w:rsid w:val="002011D8"/>
    <w:rsid w:val="002013BB"/>
    <w:rsid w:val="00201940"/>
    <w:rsid w:val="00203F51"/>
    <w:rsid w:val="002075E8"/>
    <w:rsid w:val="00217CE2"/>
    <w:rsid w:val="002225F7"/>
    <w:rsid w:val="00223BED"/>
    <w:rsid w:val="00223DF8"/>
    <w:rsid w:val="00224775"/>
    <w:rsid w:val="002307DC"/>
    <w:rsid w:val="00230F53"/>
    <w:rsid w:val="002322F7"/>
    <w:rsid w:val="00232346"/>
    <w:rsid w:val="00233AAE"/>
    <w:rsid w:val="00236E62"/>
    <w:rsid w:val="00237BAC"/>
    <w:rsid w:val="00242593"/>
    <w:rsid w:val="00242DF5"/>
    <w:rsid w:val="00250C2F"/>
    <w:rsid w:val="00252178"/>
    <w:rsid w:val="00253080"/>
    <w:rsid w:val="002563C4"/>
    <w:rsid w:val="00256CDF"/>
    <w:rsid w:val="00261FAC"/>
    <w:rsid w:val="00262416"/>
    <w:rsid w:val="0026269E"/>
    <w:rsid w:val="00264272"/>
    <w:rsid w:val="00264EAD"/>
    <w:rsid w:val="00266631"/>
    <w:rsid w:val="00266FF7"/>
    <w:rsid w:val="0027091F"/>
    <w:rsid w:val="0027095F"/>
    <w:rsid w:val="00273A20"/>
    <w:rsid w:val="00273C3D"/>
    <w:rsid w:val="00274E69"/>
    <w:rsid w:val="00275491"/>
    <w:rsid w:val="0028065C"/>
    <w:rsid w:val="002813C8"/>
    <w:rsid w:val="002861D0"/>
    <w:rsid w:val="002917BB"/>
    <w:rsid w:val="00291F59"/>
    <w:rsid w:val="00292C20"/>
    <w:rsid w:val="00293153"/>
    <w:rsid w:val="002951FA"/>
    <w:rsid w:val="00297439"/>
    <w:rsid w:val="00297A60"/>
    <w:rsid w:val="002A0EC4"/>
    <w:rsid w:val="002A1338"/>
    <w:rsid w:val="002A162A"/>
    <w:rsid w:val="002A321B"/>
    <w:rsid w:val="002A3E4D"/>
    <w:rsid w:val="002B1565"/>
    <w:rsid w:val="002B1EAD"/>
    <w:rsid w:val="002B371F"/>
    <w:rsid w:val="002B418E"/>
    <w:rsid w:val="002B7D52"/>
    <w:rsid w:val="002C0D12"/>
    <w:rsid w:val="002C2F04"/>
    <w:rsid w:val="002C5D07"/>
    <w:rsid w:val="002C7C48"/>
    <w:rsid w:val="002D075F"/>
    <w:rsid w:val="002D0970"/>
    <w:rsid w:val="002D186C"/>
    <w:rsid w:val="002D199D"/>
    <w:rsid w:val="002D1BA9"/>
    <w:rsid w:val="002D1FCC"/>
    <w:rsid w:val="002D487F"/>
    <w:rsid w:val="002D4B82"/>
    <w:rsid w:val="002D555B"/>
    <w:rsid w:val="002D574A"/>
    <w:rsid w:val="002D6AAE"/>
    <w:rsid w:val="002E1C36"/>
    <w:rsid w:val="002E4951"/>
    <w:rsid w:val="002E49F5"/>
    <w:rsid w:val="002E5577"/>
    <w:rsid w:val="002E5BB1"/>
    <w:rsid w:val="002F0A12"/>
    <w:rsid w:val="002F0B9B"/>
    <w:rsid w:val="002F14CC"/>
    <w:rsid w:val="002F2770"/>
    <w:rsid w:val="002F3332"/>
    <w:rsid w:val="002F39EA"/>
    <w:rsid w:val="0030644E"/>
    <w:rsid w:val="0030728C"/>
    <w:rsid w:val="003076BA"/>
    <w:rsid w:val="0030772D"/>
    <w:rsid w:val="00310C8D"/>
    <w:rsid w:val="00311FF7"/>
    <w:rsid w:val="003149F4"/>
    <w:rsid w:val="003164FE"/>
    <w:rsid w:val="0031684F"/>
    <w:rsid w:val="0031714B"/>
    <w:rsid w:val="00321972"/>
    <w:rsid w:val="003229C3"/>
    <w:rsid w:val="00327777"/>
    <w:rsid w:val="00330128"/>
    <w:rsid w:val="003312F5"/>
    <w:rsid w:val="00332025"/>
    <w:rsid w:val="003323EC"/>
    <w:rsid w:val="00332C83"/>
    <w:rsid w:val="003338E3"/>
    <w:rsid w:val="00334EF9"/>
    <w:rsid w:val="00341339"/>
    <w:rsid w:val="0034176E"/>
    <w:rsid w:val="003441B0"/>
    <w:rsid w:val="00345199"/>
    <w:rsid w:val="0034771D"/>
    <w:rsid w:val="00354753"/>
    <w:rsid w:val="00354B60"/>
    <w:rsid w:val="003562EE"/>
    <w:rsid w:val="00356CC6"/>
    <w:rsid w:val="00360242"/>
    <w:rsid w:val="0036146C"/>
    <w:rsid w:val="00361B94"/>
    <w:rsid w:val="00362E57"/>
    <w:rsid w:val="00363708"/>
    <w:rsid w:val="00364490"/>
    <w:rsid w:val="00375A11"/>
    <w:rsid w:val="00377A35"/>
    <w:rsid w:val="003816D4"/>
    <w:rsid w:val="00381EFB"/>
    <w:rsid w:val="00383F5C"/>
    <w:rsid w:val="003846F3"/>
    <w:rsid w:val="00384A02"/>
    <w:rsid w:val="00384B75"/>
    <w:rsid w:val="00384C3C"/>
    <w:rsid w:val="0038525A"/>
    <w:rsid w:val="00385EE7"/>
    <w:rsid w:val="00386EF6"/>
    <w:rsid w:val="00390F1C"/>
    <w:rsid w:val="00391BFE"/>
    <w:rsid w:val="00391C4D"/>
    <w:rsid w:val="0039203A"/>
    <w:rsid w:val="0039243D"/>
    <w:rsid w:val="00392E30"/>
    <w:rsid w:val="00392FAA"/>
    <w:rsid w:val="003949DA"/>
    <w:rsid w:val="00397125"/>
    <w:rsid w:val="00397428"/>
    <w:rsid w:val="003A07C2"/>
    <w:rsid w:val="003A1880"/>
    <w:rsid w:val="003A392B"/>
    <w:rsid w:val="003A4B63"/>
    <w:rsid w:val="003A52D0"/>
    <w:rsid w:val="003B0B62"/>
    <w:rsid w:val="003B19B7"/>
    <w:rsid w:val="003B316E"/>
    <w:rsid w:val="003B45DF"/>
    <w:rsid w:val="003B47C5"/>
    <w:rsid w:val="003C3C55"/>
    <w:rsid w:val="003C4BE5"/>
    <w:rsid w:val="003C6700"/>
    <w:rsid w:val="003C7A9F"/>
    <w:rsid w:val="003D0574"/>
    <w:rsid w:val="003D1352"/>
    <w:rsid w:val="003D1FE2"/>
    <w:rsid w:val="003D40BA"/>
    <w:rsid w:val="003D4E50"/>
    <w:rsid w:val="003D5E2B"/>
    <w:rsid w:val="003D5F44"/>
    <w:rsid w:val="003E0F14"/>
    <w:rsid w:val="003E2123"/>
    <w:rsid w:val="003E3C4B"/>
    <w:rsid w:val="003E4807"/>
    <w:rsid w:val="003E5E46"/>
    <w:rsid w:val="003E73A8"/>
    <w:rsid w:val="003F2A7D"/>
    <w:rsid w:val="003F325E"/>
    <w:rsid w:val="003F5812"/>
    <w:rsid w:val="003F5B37"/>
    <w:rsid w:val="003F6044"/>
    <w:rsid w:val="003F71C6"/>
    <w:rsid w:val="004000A8"/>
    <w:rsid w:val="004036EF"/>
    <w:rsid w:val="004117F7"/>
    <w:rsid w:val="00411EA4"/>
    <w:rsid w:val="004124DA"/>
    <w:rsid w:val="00416087"/>
    <w:rsid w:val="00416472"/>
    <w:rsid w:val="004205E1"/>
    <w:rsid w:val="004209FB"/>
    <w:rsid w:val="00421063"/>
    <w:rsid w:val="00421DE2"/>
    <w:rsid w:val="00421F17"/>
    <w:rsid w:val="00434CC2"/>
    <w:rsid w:val="00437830"/>
    <w:rsid w:val="004403A9"/>
    <w:rsid w:val="004406BA"/>
    <w:rsid w:val="00442800"/>
    <w:rsid w:val="00443FA8"/>
    <w:rsid w:val="004463D3"/>
    <w:rsid w:val="00447BFA"/>
    <w:rsid w:val="00451693"/>
    <w:rsid w:val="00452003"/>
    <w:rsid w:val="0045303F"/>
    <w:rsid w:val="004542DD"/>
    <w:rsid w:val="00455628"/>
    <w:rsid w:val="00462019"/>
    <w:rsid w:val="0046359D"/>
    <w:rsid w:val="004656C9"/>
    <w:rsid w:val="00465B8A"/>
    <w:rsid w:val="004667E5"/>
    <w:rsid w:val="00466E4E"/>
    <w:rsid w:val="00470EF5"/>
    <w:rsid w:val="00471086"/>
    <w:rsid w:val="004710AE"/>
    <w:rsid w:val="00471BD4"/>
    <w:rsid w:val="00475242"/>
    <w:rsid w:val="00475632"/>
    <w:rsid w:val="00476E6F"/>
    <w:rsid w:val="0048131A"/>
    <w:rsid w:val="00481966"/>
    <w:rsid w:val="0048281E"/>
    <w:rsid w:val="00482980"/>
    <w:rsid w:val="00484FBD"/>
    <w:rsid w:val="00485BE6"/>
    <w:rsid w:val="00493177"/>
    <w:rsid w:val="004940AA"/>
    <w:rsid w:val="00494910"/>
    <w:rsid w:val="00494A8C"/>
    <w:rsid w:val="00495B7F"/>
    <w:rsid w:val="004A3E41"/>
    <w:rsid w:val="004A68C4"/>
    <w:rsid w:val="004B1F0D"/>
    <w:rsid w:val="004B356D"/>
    <w:rsid w:val="004B3B86"/>
    <w:rsid w:val="004B7E27"/>
    <w:rsid w:val="004C20E3"/>
    <w:rsid w:val="004C520E"/>
    <w:rsid w:val="004C5FDF"/>
    <w:rsid w:val="004C6397"/>
    <w:rsid w:val="004D0809"/>
    <w:rsid w:val="004D145B"/>
    <w:rsid w:val="004D3C3B"/>
    <w:rsid w:val="004D3E13"/>
    <w:rsid w:val="004D6B79"/>
    <w:rsid w:val="004E07C1"/>
    <w:rsid w:val="004E43BF"/>
    <w:rsid w:val="004E4FE7"/>
    <w:rsid w:val="004E64C4"/>
    <w:rsid w:val="004E65AD"/>
    <w:rsid w:val="004E7213"/>
    <w:rsid w:val="004E78E4"/>
    <w:rsid w:val="004E7B08"/>
    <w:rsid w:val="004F0042"/>
    <w:rsid w:val="004F07CE"/>
    <w:rsid w:val="004F260E"/>
    <w:rsid w:val="004F6AA8"/>
    <w:rsid w:val="004F7684"/>
    <w:rsid w:val="004F7807"/>
    <w:rsid w:val="00500C5D"/>
    <w:rsid w:val="00502B26"/>
    <w:rsid w:val="00504CFE"/>
    <w:rsid w:val="0050607F"/>
    <w:rsid w:val="00506C63"/>
    <w:rsid w:val="00507D3F"/>
    <w:rsid w:val="005101B1"/>
    <w:rsid w:val="00511580"/>
    <w:rsid w:val="00512F84"/>
    <w:rsid w:val="00516DE2"/>
    <w:rsid w:val="00522772"/>
    <w:rsid w:val="00523FC0"/>
    <w:rsid w:val="0052569F"/>
    <w:rsid w:val="00525BDB"/>
    <w:rsid w:val="0052666F"/>
    <w:rsid w:val="005274AF"/>
    <w:rsid w:val="00527B8C"/>
    <w:rsid w:val="00532AD2"/>
    <w:rsid w:val="00536FB5"/>
    <w:rsid w:val="005378B6"/>
    <w:rsid w:val="005456BF"/>
    <w:rsid w:val="00547AD6"/>
    <w:rsid w:val="005518F5"/>
    <w:rsid w:val="00554C3A"/>
    <w:rsid w:val="00554FC0"/>
    <w:rsid w:val="005556C3"/>
    <w:rsid w:val="00557B8C"/>
    <w:rsid w:val="00561037"/>
    <w:rsid w:val="00562155"/>
    <w:rsid w:val="00565310"/>
    <w:rsid w:val="00566CF8"/>
    <w:rsid w:val="00570982"/>
    <w:rsid w:val="00572031"/>
    <w:rsid w:val="005761EF"/>
    <w:rsid w:val="005823D6"/>
    <w:rsid w:val="00583CE1"/>
    <w:rsid w:val="00586C1E"/>
    <w:rsid w:val="005871B8"/>
    <w:rsid w:val="00587321"/>
    <w:rsid w:val="00592D9F"/>
    <w:rsid w:val="00596A38"/>
    <w:rsid w:val="00596AC0"/>
    <w:rsid w:val="005A2E7B"/>
    <w:rsid w:val="005A3CE6"/>
    <w:rsid w:val="005A4591"/>
    <w:rsid w:val="005B0B75"/>
    <w:rsid w:val="005B51B5"/>
    <w:rsid w:val="005B5AE5"/>
    <w:rsid w:val="005B622E"/>
    <w:rsid w:val="005B6F2D"/>
    <w:rsid w:val="005B75CB"/>
    <w:rsid w:val="005C4161"/>
    <w:rsid w:val="005C471D"/>
    <w:rsid w:val="005C5623"/>
    <w:rsid w:val="005C6CB0"/>
    <w:rsid w:val="005C76F1"/>
    <w:rsid w:val="005D034E"/>
    <w:rsid w:val="005D37D0"/>
    <w:rsid w:val="005D6DE0"/>
    <w:rsid w:val="005D7ECB"/>
    <w:rsid w:val="005E18E9"/>
    <w:rsid w:val="005F2E97"/>
    <w:rsid w:val="005F44CD"/>
    <w:rsid w:val="005F54BC"/>
    <w:rsid w:val="005F6424"/>
    <w:rsid w:val="00600512"/>
    <w:rsid w:val="006028AF"/>
    <w:rsid w:val="006036EB"/>
    <w:rsid w:val="00604A2C"/>
    <w:rsid w:val="0060588A"/>
    <w:rsid w:val="00605C6B"/>
    <w:rsid w:val="00610547"/>
    <w:rsid w:val="00610897"/>
    <w:rsid w:val="00612114"/>
    <w:rsid w:val="0061302C"/>
    <w:rsid w:val="00614D7C"/>
    <w:rsid w:val="006167E9"/>
    <w:rsid w:val="0062214D"/>
    <w:rsid w:val="00622A0A"/>
    <w:rsid w:val="00622CB0"/>
    <w:rsid w:val="00623D77"/>
    <w:rsid w:val="0062436C"/>
    <w:rsid w:val="00626440"/>
    <w:rsid w:val="0063232F"/>
    <w:rsid w:val="006323AA"/>
    <w:rsid w:val="00632A7E"/>
    <w:rsid w:val="00636313"/>
    <w:rsid w:val="00636F58"/>
    <w:rsid w:val="00637BD6"/>
    <w:rsid w:val="00640B15"/>
    <w:rsid w:val="006413EF"/>
    <w:rsid w:val="00641DA4"/>
    <w:rsid w:val="00642763"/>
    <w:rsid w:val="0064318A"/>
    <w:rsid w:val="006450EA"/>
    <w:rsid w:val="00646567"/>
    <w:rsid w:val="00646D7E"/>
    <w:rsid w:val="006517D7"/>
    <w:rsid w:val="00652087"/>
    <w:rsid w:val="0065326B"/>
    <w:rsid w:val="0065464D"/>
    <w:rsid w:val="006558F9"/>
    <w:rsid w:val="006568A7"/>
    <w:rsid w:val="006575CF"/>
    <w:rsid w:val="00661812"/>
    <w:rsid w:val="00662846"/>
    <w:rsid w:val="006640FB"/>
    <w:rsid w:val="00665686"/>
    <w:rsid w:val="00666D18"/>
    <w:rsid w:val="006676CC"/>
    <w:rsid w:val="00671E3A"/>
    <w:rsid w:val="00673592"/>
    <w:rsid w:val="00674E3F"/>
    <w:rsid w:val="00676A6B"/>
    <w:rsid w:val="00677DB9"/>
    <w:rsid w:val="006808A4"/>
    <w:rsid w:val="00681847"/>
    <w:rsid w:val="00685766"/>
    <w:rsid w:val="0069298C"/>
    <w:rsid w:val="00693496"/>
    <w:rsid w:val="00693C59"/>
    <w:rsid w:val="006A2D87"/>
    <w:rsid w:val="006A4E5C"/>
    <w:rsid w:val="006A6731"/>
    <w:rsid w:val="006A73A9"/>
    <w:rsid w:val="006B498F"/>
    <w:rsid w:val="006B5DBB"/>
    <w:rsid w:val="006B6696"/>
    <w:rsid w:val="006B6B96"/>
    <w:rsid w:val="006B7191"/>
    <w:rsid w:val="006C0A16"/>
    <w:rsid w:val="006C1889"/>
    <w:rsid w:val="006C48EA"/>
    <w:rsid w:val="006C4AF5"/>
    <w:rsid w:val="006C79F9"/>
    <w:rsid w:val="006D0197"/>
    <w:rsid w:val="006D45DE"/>
    <w:rsid w:val="006D46C5"/>
    <w:rsid w:val="006D6FFC"/>
    <w:rsid w:val="006E27C1"/>
    <w:rsid w:val="006E3C34"/>
    <w:rsid w:val="006E774E"/>
    <w:rsid w:val="006E7DAF"/>
    <w:rsid w:val="006F05E5"/>
    <w:rsid w:val="006F5026"/>
    <w:rsid w:val="006F6DC2"/>
    <w:rsid w:val="006F7395"/>
    <w:rsid w:val="00701407"/>
    <w:rsid w:val="007020B2"/>
    <w:rsid w:val="00702E85"/>
    <w:rsid w:val="0070460C"/>
    <w:rsid w:val="00705201"/>
    <w:rsid w:val="007068E2"/>
    <w:rsid w:val="007138E3"/>
    <w:rsid w:val="0071535D"/>
    <w:rsid w:val="00717345"/>
    <w:rsid w:val="0072316B"/>
    <w:rsid w:val="0072329B"/>
    <w:rsid w:val="0072499B"/>
    <w:rsid w:val="007255AC"/>
    <w:rsid w:val="007272C5"/>
    <w:rsid w:val="00730DC7"/>
    <w:rsid w:val="007312FA"/>
    <w:rsid w:val="007315D5"/>
    <w:rsid w:val="00732B52"/>
    <w:rsid w:val="0073572F"/>
    <w:rsid w:val="00737521"/>
    <w:rsid w:val="00740846"/>
    <w:rsid w:val="00741BC1"/>
    <w:rsid w:val="0074356B"/>
    <w:rsid w:val="00743D59"/>
    <w:rsid w:val="007447AC"/>
    <w:rsid w:val="00744D0F"/>
    <w:rsid w:val="00746D64"/>
    <w:rsid w:val="0075090F"/>
    <w:rsid w:val="00751A6D"/>
    <w:rsid w:val="00754280"/>
    <w:rsid w:val="00754C92"/>
    <w:rsid w:val="00755334"/>
    <w:rsid w:val="00755B2F"/>
    <w:rsid w:val="00756795"/>
    <w:rsid w:val="0076110E"/>
    <w:rsid w:val="00762307"/>
    <w:rsid w:val="00762FCA"/>
    <w:rsid w:val="0076358A"/>
    <w:rsid w:val="0076667A"/>
    <w:rsid w:val="00766BD6"/>
    <w:rsid w:val="00771BF7"/>
    <w:rsid w:val="007726CA"/>
    <w:rsid w:val="007739BE"/>
    <w:rsid w:val="00774280"/>
    <w:rsid w:val="0077563F"/>
    <w:rsid w:val="00785150"/>
    <w:rsid w:val="00785472"/>
    <w:rsid w:val="00785E19"/>
    <w:rsid w:val="00791075"/>
    <w:rsid w:val="00791201"/>
    <w:rsid w:val="0079281D"/>
    <w:rsid w:val="00793002"/>
    <w:rsid w:val="00793AAE"/>
    <w:rsid w:val="00794161"/>
    <w:rsid w:val="0079540C"/>
    <w:rsid w:val="00795474"/>
    <w:rsid w:val="007966BC"/>
    <w:rsid w:val="007A00A4"/>
    <w:rsid w:val="007A0820"/>
    <w:rsid w:val="007A0E25"/>
    <w:rsid w:val="007A556A"/>
    <w:rsid w:val="007A6084"/>
    <w:rsid w:val="007B230C"/>
    <w:rsid w:val="007B28FB"/>
    <w:rsid w:val="007B2987"/>
    <w:rsid w:val="007B2D5E"/>
    <w:rsid w:val="007B3BE6"/>
    <w:rsid w:val="007B3F97"/>
    <w:rsid w:val="007C0786"/>
    <w:rsid w:val="007C3BB4"/>
    <w:rsid w:val="007C4611"/>
    <w:rsid w:val="007C4929"/>
    <w:rsid w:val="007C5E5E"/>
    <w:rsid w:val="007C612A"/>
    <w:rsid w:val="007C7CD2"/>
    <w:rsid w:val="007D13D9"/>
    <w:rsid w:val="007D163B"/>
    <w:rsid w:val="007D2E21"/>
    <w:rsid w:val="007D577C"/>
    <w:rsid w:val="007D6DCE"/>
    <w:rsid w:val="007E25E8"/>
    <w:rsid w:val="007E28AB"/>
    <w:rsid w:val="007E370F"/>
    <w:rsid w:val="007E6AD9"/>
    <w:rsid w:val="007E789C"/>
    <w:rsid w:val="007E7A03"/>
    <w:rsid w:val="007E7D8C"/>
    <w:rsid w:val="007F0A8B"/>
    <w:rsid w:val="007F3A45"/>
    <w:rsid w:val="007F4D34"/>
    <w:rsid w:val="00804880"/>
    <w:rsid w:val="00804C91"/>
    <w:rsid w:val="00807F00"/>
    <w:rsid w:val="00813335"/>
    <w:rsid w:val="00814872"/>
    <w:rsid w:val="00817BB2"/>
    <w:rsid w:val="00820A81"/>
    <w:rsid w:val="0082268F"/>
    <w:rsid w:val="008233A7"/>
    <w:rsid w:val="00823D45"/>
    <w:rsid w:val="00825EEE"/>
    <w:rsid w:val="0083418B"/>
    <w:rsid w:val="008361F4"/>
    <w:rsid w:val="00841619"/>
    <w:rsid w:val="00842129"/>
    <w:rsid w:val="0084251A"/>
    <w:rsid w:val="008443CF"/>
    <w:rsid w:val="00844458"/>
    <w:rsid w:val="00844EE0"/>
    <w:rsid w:val="00847437"/>
    <w:rsid w:val="0085303C"/>
    <w:rsid w:val="0085512B"/>
    <w:rsid w:val="008565C9"/>
    <w:rsid w:val="00864824"/>
    <w:rsid w:val="00864FF3"/>
    <w:rsid w:val="00865E4A"/>
    <w:rsid w:val="0087115B"/>
    <w:rsid w:val="008716B8"/>
    <w:rsid w:val="00876547"/>
    <w:rsid w:val="00877374"/>
    <w:rsid w:val="00877AEC"/>
    <w:rsid w:val="00877D29"/>
    <w:rsid w:val="008821C7"/>
    <w:rsid w:val="008825B7"/>
    <w:rsid w:val="0088300F"/>
    <w:rsid w:val="00883499"/>
    <w:rsid w:val="00884FA3"/>
    <w:rsid w:val="0088747E"/>
    <w:rsid w:val="00893049"/>
    <w:rsid w:val="00895CB0"/>
    <w:rsid w:val="00896550"/>
    <w:rsid w:val="0089736B"/>
    <w:rsid w:val="00897ECF"/>
    <w:rsid w:val="00897F1A"/>
    <w:rsid w:val="008A04D7"/>
    <w:rsid w:val="008A363A"/>
    <w:rsid w:val="008A44C8"/>
    <w:rsid w:val="008A4A35"/>
    <w:rsid w:val="008B2615"/>
    <w:rsid w:val="008B26B6"/>
    <w:rsid w:val="008B4431"/>
    <w:rsid w:val="008B455C"/>
    <w:rsid w:val="008B48AB"/>
    <w:rsid w:val="008B4EFE"/>
    <w:rsid w:val="008B5DFF"/>
    <w:rsid w:val="008B65A8"/>
    <w:rsid w:val="008B6C25"/>
    <w:rsid w:val="008C218B"/>
    <w:rsid w:val="008C2B97"/>
    <w:rsid w:val="008C30D7"/>
    <w:rsid w:val="008C51F4"/>
    <w:rsid w:val="008D17E3"/>
    <w:rsid w:val="008D2DB9"/>
    <w:rsid w:val="008D493A"/>
    <w:rsid w:val="008D506D"/>
    <w:rsid w:val="008D51E2"/>
    <w:rsid w:val="008E0142"/>
    <w:rsid w:val="008E5E74"/>
    <w:rsid w:val="008E6607"/>
    <w:rsid w:val="008E7941"/>
    <w:rsid w:val="008F12A7"/>
    <w:rsid w:val="008F19B7"/>
    <w:rsid w:val="008F4C11"/>
    <w:rsid w:val="008F5653"/>
    <w:rsid w:val="008F609C"/>
    <w:rsid w:val="008F6FBF"/>
    <w:rsid w:val="009007A3"/>
    <w:rsid w:val="0090141A"/>
    <w:rsid w:val="00904FDB"/>
    <w:rsid w:val="0090503D"/>
    <w:rsid w:val="0090669C"/>
    <w:rsid w:val="009108D4"/>
    <w:rsid w:val="00912045"/>
    <w:rsid w:val="009134C5"/>
    <w:rsid w:val="00913981"/>
    <w:rsid w:val="00915868"/>
    <w:rsid w:val="00916E6E"/>
    <w:rsid w:val="00917873"/>
    <w:rsid w:val="00921439"/>
    <w:rsid w:val="0092312D"/>
    <w:rsid w:val="00923708"/>
    <w:rsid w:val="00924851"/>
    <w:rsid w:val="009249B6"/>
    <w:rsid w:val="00926B31"/>
    <w:rsid w:val="00926F24"/>
    <w:rsid w:val="00930339"/>
    <w:rsid w:val="00930D53"/>
    <w:rsid w:val="00931E4A"/>
    <w:rsid w:val="009326C6"/>
    <w:rsid w:val="00932885"/>
    <w:rsid w:val="009328A4"/>
    <w:rsid w:val="00934939"/>
    <w:rsid w:val="00935592"/>
    <w:rsid w:val="009364B2"/>
    <w:rsid w:val="00937E8F"/>
    <w:rsid w:val="0094069D"/>
    <w:rsid w:val="009406B2"/>
    <w:rsid w:val="009424A4"/>
    <w:rsid w:val="00943667"/>
    <w:rsid w:val="00947B5E"/>
    <w:rsid w:val="00952A8F"/>
    <w:rsid w:val="00952B8C"/>
    <w:rsid w:val="009562E4"/>
    <w:rsid w:val="00960665"/>
    <w:rsid w:val="00961AA6"/>
    <w:rsid w:val="00964D38"/>
    <w:rsid w:val="00965B98"/>
    <w:rsid w:val="009707AD"/>
    <w:rsid w:val="0097387A"/>
    <w:rsid w:val="009741CC"/>
    <w:rsid w:val="00976360"/>
    <w:rsid w:val="00984D79"/>
    <w:rsid w:val="009859E3"/>
    <w:rsid w:val="0098630E"/>
    <w:rsid w:val="009904F7"/>
    <w:rsid w:val="00990DDE"/>
    <w:rsid w:val="00991EA8"/>
    <w:rsid w:val="009922B5"/>
    <w:rsid w:val="009946B5"/>
    <w:rsid w:val="00995EA3"/>
    <w:rsid w:val="009964C8"/>
    <w:rsid w:val="00997375"/>
    <w:rsid w:val="009973CC"/>
    <w:rsid w:val="00997822"/>
    <w:rsid w:val="009A2084"/>
    <w:rsid w:val="009A2B3C"/>
    <w:rsid w:val="009A3150"/>
    <w:rsid w:val="009A3FB8"/>
    <w:rsid w:val="009B2D5B"/>
    <w:rsid w:val="009B341C"/>
    <w:rsid w:val="009B63B4"/>
    <w:rsid w:val="009B6C24"/>
    <w:rsid w:val="009B730E"/>
    <w:rsid w:val="009B7D7C"/>
    <w:rsid w:val="009B7E73"/>
    <w:rsid w:val="009C2511"/>
    <w:rsid w:val="009C2ECF"/>
    <w:rsid w:val="009C3F31"/>
    <w:rsid w:val="009C61E3"/>
    <w:rsid w:val="009C7A24"/>
    <w:rsid w:val="009D06CA"/>
    <w:rsid w:val="009D0CFF"/>
    <w:rsid w:val="009D25FC"/>
    <w:rsid w:val="009D36F0"/>
    <w:rsid w:val="009D4F80"/>
    <w:rsid w:val="009D5C46"/>
    <w:rsid w:val="009D708F"/>
    <w:rsid w:val="009D7CBC"/>
    <w:rsid w:val="009E3B7C"/>
    <w:rsid w:val="009E7205"/>
    <w:rsid w:val="009E7606"/>
    <w:rsid w:val="009E7EBE"/>
    <w:rsid w:val="009F32D8"/>
    <w:rsid w:val="009F5627"/>
    <w:rsid w:val="009F5A3B"/>
    <w:rsid w:val="009F6066"/>
    <w:rsid w:val="009F7894"/>
    <w:rsid w:val="009F7C1B"/>
    <w:rsid w:val="009F7D29"/>
    <w:rsid w:val="00A017B7"/>
    <w:rsid w:val="00A109F4"/>
    <w:rsid w:val="00A10D82"/>
    <w:rsid w:val="00A11E99"/>
    <w:rsid w:val="00A1491C"/>
    <w:rsid w:val="00A15075"/>
    <w:rsid w:val="00A21DE9"/>
    <w:rsid w:val="00A22FB0"/>
    <w:rsid w:val="00A23BCC"/>
    <w:rsid w:val="00A25824"/>
    <w:rsid w:val="00A25A19"/>
    <w:rsid w:val="00A311E2"/>
    <w:rsid w:val="00A31DCF"/>
    <w:rsid w:val="00A33B61"/>
    <w:rsid w:val="00A36B36"/>
    <w:rsid w:val="00A415B9"/>
    <w:rsid w:val="00A41FD7"/>
    <w:rsid w:val="00A42432"/>
    <w:rsid w:val="00A43F59"/>
    <w:rsid w:val="00A501C5"/>
    <w:rsid w:val="00A50737"/>
    <w:rsid w:val="00A50B7E"/>
    <w:rsid w:val="00A53F2E"/>
    <w:rsid w:val="00A55102"/>
    <w:rsid w:val="00A5562C"/>
    <w:rsid w:val="00A560E6"/>
    <w:rsid w:val="00A56360"/>
    <w:rsid w:val="00A57132"/>
    <w:rsid w:val="00A57B19"/>
    <w:rsid w:val="00A60C15"/>
    <w:rsid w:val="00A6169F"/>
    <w:rsid w:val="00A62770"/>
    <w:rsid w:val="00A62BD5"/>
    <w:rsid w:val="00A62F07"/>
    <w:rsid w:val="00A63A72"/>
    <w:rsid w:val="00A64B9E"/>
    <w:rsid w:val="00A65801"/>
    <w:rsid w:val="00A6597F"/>
    <w:rsid w:val="00A65C38"/>
    <w:rsid w:val="00A664EC"/>
    <w:rsid w:val="00A67D97"/>
    <w:rsid w:val="00A70B9F"/>
    <w:rsid w:val="00A72568"/>
    <w:rsid w:val="00A77D24"/>
    <w:rsid w:val="00A911FC"/>
    <w:rsid w:val="00A91FDC"/>
    <w:rsid w:val="00A9328C"/>
    <w:rsid w:val="00A96E02"/>
    <w:rsid w:val="00AA0F86"/>
    <w:rsid w:val="00AA2E52"/>
    <w:rsid w:val="00AA695B"/>
    <w:rsid w:val="00AA7398"/>
    <w:rsid w:val="00AB19B5"/>
    <w:rsid w:val="00AB501C"/>
    <w:rsid w:val="00AB5D4C"/>
    <w:rsid w:val="00AC0323"/>
    <w:rsid w:val="00AC2417"/>
    <w:rsid w:val="00AC3C56"/>
    <w:rsid w:val="00AC6B81"/>
    <w:rsid w:val="00AC7F94"/>
    <w:rsid w:val="00AD1FC1"/>
    <w:rsid w:val="00AD4562"/>
    <w:rsid w:val="00AD535B"/>
    <w:rsid w:val="00AD554C"/>
    <w:rsid w:val="00AD6271"/>
    <w:rsid w:val="00AE204B"/>
    <w:rsid w:val="00AE287C"/>
    <w:rsid w:val="00AE288B"/>
    <w:rsid w:val="00AE2954"/>
    <w:rsid w:val="00AE2BAA"/>
    <w:rsid w:val="00AE3F0A"/>
    <w:rsid w:val="00AE47FA"/>
    <w:rsid w:val="00AE777D"/>
    <w:rsid w:val="00AF0AF4"/>
    <w:rsid w:val="00AF14E7"/>
    <w:rsid w:val="00AF17BA"/>
    <w:rsid w:val="00AF24F1"/>
    <w:rsid w:val="00AF2CBC"/>
    <w:rsid w:val="00AF4237"/>
    <w:rsid w:val="00AF4A97"/>
    <w:rsid w:val="00AF6634"/>
    <w:rsid w:val="00AF7FD2"/>
    <w:rsid w:val="00B0026D"/>
    <w:rsid w:val="00B0282D"/>
    <w:rsid w:val="00B02A13"/>
    <w:rsid w:val="00B030EF"/>
    <w:rsid w:val="00B077C3"/>
    <w:rsid w:val="00B07F8C"/>
    <w:rsid w:val="00B1015F"/>
    <w:rsid w:val="00B105DE"/>
    <w:rsid w:val="00B105EB"/>
    <w:rsid w:val="00B110E2"/>
    <w:rsid w:val="00B12B67"/>
    <w:rsid w:val="00B14C4E"/>
    <w:rsid w:val="00B1621A"/>
    <w:rsid w:val="00B17770"/>
    <w:rsid w:val="00B21EE3"/>
    <w:rsid w:val="00B23F08"/>
    <w:rsid w:val="00B27E2F"/>
    <w:rsid w:val="00B313AD"/>
    <w:rsid w:val="00B31B8C"/>
    <w:rsid w:val="00B31D56"/>
    <w:rsid w:val="00B329C4"/>
    <w:rsid w:val="00B33270"/>
    <w:rsid w:val="00B34408"/>
    <w:rsid w:val="00B35AFE"/>
    <w:rsid w:val="00B368BA"/>
    <w:rsid w:val="00B40382"/>
    <w:rsid w:val="00B4214D"/>
    <w:rsid w:val="00B43B20"/>
    <w:rsid w:val="00B44FCE"/>
    <w:rsid w:val="00B47D83"/>
    <w:rsid w:val="00B50E4A"/>
    <w:rsid w:val="00B53B7C"/>
    <w:rsid w:val="00B5482D"/>
    <w:rsid w:val="00B54D16"/>
    <w:rsid w:val="00B562DF"/>
    <w:rsid w:val="00B62FAD"/>
    <w:rsid w:val="00B63999"/>
    <w:rsid w:val="00B65DEC"/>
    <w:rsid w:val="00B67DCD"/>
    <w:rsid w:val="00B71F1B"/>
    <w:rsid w:val="00B7202B"/>
    <w:rsid w:val="00B72211"/>
    <w:rsid w:val="00B7268F"/>
    <w:rsid w:val="00B73A07"/>
    <w:rsid w:val="00B753EC"/>
    <w:rsid w:val="00B75CD8"/>
    <w:rsid w:val="00B75E88"/>
    <w:rsid w:val="00B80471"/>
    <w:rsid w:val="00B80647"/>
    <w:rsid w:val="00B80D1F"/>
    <w:rsid w:val="00B8141D"/>
    <w:rsid w:val="00B822D1"/>
    <w:rsid w:val="00B82CFA"/>
    <w:rsid w:val="00B8425B"/>
    <w:rsid w:val="00B86B69"/>
    <w:rsid w:val="00B91B12"/>
    <w:rsid w:val="00B92848"/>
    <w:rsid w:val="00B93ABB"/>
    <w:rsid w:val="00B93EFA"/>
    <w:rsid w:val="00B95634"/>
    <w:rsid w:val="00B95D2A"/>
    <w:rsid w:val="00B96245"/>
    <w:rsid w:val="00BA085B"/>
    <w:rsid w:val="00BA1DFD"/>
    <w:rsid w:val="00BA598F"/>
    <w:rsid w:val="00BB33B4"/>
    <w:rsid w:val="00BB38C8"/>
    <w:rsid w:val="00BB47AB"/>
    <w:rsid w:val="00BB4BA0"/>
    <w:rsid w:val="00BB737D"/>
    <w:rsid w:val="00BC197B"/>
    <w:rsid w:val="00BC1989"/>
    <w:rsid w:val="00BC2AFF"/>
    <w:rsid w:val="00BC33BA"/>
    <w:rsid w:val="00BC4365"/>
    <w:rsid w:val="00BC5164"/>
    <w:rsid w:val="00BD0B45"/>
    <w:rsid w:val="00BD30F9"/>
    <w:rsid w:val="00BD6387"/>
    <w:rsid w:val="00BD6F7F"/>
    <w:rsid w:val="00BE03BC"/>
    <w:rsid w:val="00BE0DFD"/>
    <w:rsid w:val="00BE36B9"/>
    <w:rsid w:val="00BE43BB"/>
    <w:rsid w:val="00BE56C7"/>
    <w:rsid w:val="00BE7623"/>
    <w:rsid w:val="00BF1188"/>
    <w:rsid w:val="00BF2B5E"/>
    <w:rsid w:val="00BF39AA"/>
    <w:rsid w:val="00BF3CF4"/>
    <w:rsid w:val="00BF412E"/>
    <w:rsid w:val="00BF4BAA"/>
    <w:rsid w:val="00BF4E2A"/>
    <w:rsid w:val="00C01E6A"/>
    <w:rsid w:val="00C03C1A"/>
    <w:rsid w:val="00C03F94"/>
    <w:rsid w:val="00C0457D"/>
    <w:rsid w:val="00C04A20"/>
    <w:rsid w:val="00C07627"/>
    <w:rsid w:val="00C10A68"/>
    <w:rsid w:val="00C13F68"/>
    <w:rsid w:val="00C147A3"/>
    <w:rsid w:val="00C20730"/>
    <w:rsid w:val="00C20EB5"/>
    <w:rsid w:val="00C213EA"/>
    <w:rsid w:val="00C22381"/>
    <w:rsid w:val="00C22C2A"/>
    <w:rsid w:val="00C2561B"/>
    <w:rsid w:val="00C26BFF"/>
    <w:rsid w:val="00C31723"/>
    <w:rsid w:val="00C32A34"/>
    <w:rsid w:val="00C32DF9"/>
    <w:rsid w:val="00C33484"/>
    <w:rsid w:val="00C35D5C"/>
    <w:rsid w:val="00C40DD5"/>
    <w:rsid w:val="00C41439"/>
    <w:rsid w:val="00C42D0F"/>
    <w:rsid w:val="00C46216"/>
    <w:rsid w:val="00C517EA"/>
    <w:rsid w:val="00C528AB"/>
    <w:rsid w:val="00C53CEF"/>
    <w:rsid w:val="00C5479B"/>
    <w:rsid w:val="00C56A33"/>
    <w:rsid w:val="00C57FD3"/>
    <w:rsid w:val="00C6048E"/>
    <w:rsid w:val="00C62A76"/>
    <w:rsid w:val="00C62BDB"/>
    <w:rsid w:val="00C67132"/>
    <w:rsid w:val="00C6770C"/>
    <w:rsid w:val="00C72C51"/>
    <w:rsid w:val="00C7333C"/>
    <w:rsid w:val="00C742DD"/>
    <w:rsid w:val="00C76451"/>
    <w:rsid w:val="00C82384"/>
    <w:rsid w:val="00C84475"/>
    <w:rsid w:val="00C85AE2"/>
    <w:rsid w:val="00C86588"/>
    <w:rsid w:val="00C86E10"/>
    <w:rsid w:val="00C905A8"/>
    <w:rsid w:val="00C9177E"/>
    <w:rsid w:val="00C93E4F"/>
    <w:rsid w:val="00CA2447"/>
    <w:rsid w:val="00CA3B38"/>
    <w:rsid w:val="00CB2E1A"/>
    <w:rsid w:val="00CB388E"/>
    <w:rsid w:val="00CB5DC6"/>
    <w:rsid w:val="00CB639E"/>
    <w:rsid w:val="00CC1A91"/>
    <w:rsid w:val="00CC3416"/>
    <w:rsid w:val="00CC52FB"/>
    <w:rsid w:val="00CC53DE"/>
    <w:rsid w:val="00CC7F55"/>
    <w:rsid w:val="00CD1D1D"/>
    <w:rsid w:val="00CD320B"/>
    <w:rsid w:val="00CD50BD"/>
    <w:rsid w:val="00CD533F"/>
    <w:rsid w:val="00CD5CE7"/>
    <w:rsid w:val="00CE012C"/>
    <w:rsid w:val="00CE139F"/>
    <w:rsid w:val="00CE1DFC"/>
    <w:rsid w:val="00CE483E"/>
    <w:rsid w:val="00CE5D27"/>
    <w:rsid w:val="00CE7EFA"/>
    <w:rsid w:val="00CE7F8C"/>
    <w:rsid w:val="00CF23C3"/>
    <w:rsid w:val="00CF24F5"/>
    <w:rsid w:val="00CF342B"/>
    <w:rsid w:val="00CF46ED"/>
    <w:rsid w:val="00CF5E00"/>
    <w:rsid w:val="00CF77D4"/>
    <w:rsid w:val="00D0441D"/>
    <w:rsid w:val="00D0589E"/>
    <w:rsid w:val="00D06FCC"/>
    <w:rsid w:val="00D07958"/>
    <w:rsid w:val="00D10CA6"/>
    <w:rsid w:val="00D11B78"/>
    <w:rsid w:val="00D131DD"/>
    <w:rsid w:val="00D144E1"/>
    <w:rsid w:val="00D1501D"/>
    <w:rsid w:val="00D1704C"/>
    <w:rsid w:val="00D1746B"/>
    <w:rsid w:val="00D20462"/>
    <w:rsid w:val="00D20CC8"/>
    <w:rsid w:val="00D21625"/>
    <w:rsid w:val="00D25191"/>
    <w:rsid w:val="00D35258"/>
    <w:rsid w:val="00D40BDB"/>
    <w:rsid w:val="00D4290A"/>
    <w:rsid w:val="00D4469B"/>
    <w:rsid w:val="00D4628D"/>
    <w:rsid w:val="00D47164"/>
    <w:rsid w:val="00D50E6F"/>
    <w:rsid w:val="00D532EB"/>
    <w:rsid w:val="00D53FA6"/>
    <w:rsid w:val="00D54D2D"/>
    <w:rsid w:val="00D56844"/>
    <w:rsid w:val="00D618E6"/>
    <w:rsid w:val="00D61B76"/>
    <w:rsid w:val="00D67288"/>
    <w:rsid w:val="00D7059C"/>
    <w:rsid w:val="00D70817"/>
    <w:rsid w:val="00D718E0"/>
    <w:rsid w:val="00D71E9E"/>
    <w:rsid w:val="00D734C0"/>
    <w:rsid w:val="00D80B6D"/>
    <w:rsid w:val="00D85E2C"/>
    <w:rsid w:val="00D90C7C"/>
    <w:rsid w:val="00D912AC"/>
    <w:rsid w:val="00D9377B"/>
    <w:rsid w:val="00D93A3D"/>
    <w:rsid w:val="00D943F7"/>
    <w:rsid w:val="00D94AA8"/>
    <w:rsid w:val="00D95437"/>
    <w:rsid w:val="00D96AE3"/>
    <w:rsid w:val="00D97C1D"/>
    <w:rsid w:val="00DA2CB0"/>
    <w:rsid w:val="00DA4A6E"/>
    <w:rsid w:val="00DB188F"/>
    <w:rsid w:val="00DB1DA4"/>
    <w:rsid w:val="00DB487B"/>
    <w:rsid w:val="00DC14F4"/>
    <w:rsid w:val="00DC297C"/>
    <w:rsid w:val="00DC3053"/>
    <w:rsid w:val="00DC4507"/>
    <w:rsid w:val="00DC504D"/>
    <w:rsid w:val="00DC58C6"/>
    <w:rsid w:val="00DC7649"/>
    <w:rsid w:val="00DC77B6"/>
    <w:rsid w:val="00DD1EA9"/>
    <w:rsid w:val="00DD5DF3"/>
    <w:rsid w:val="00DD7BB8"/>
    <w:rsid w:val="00DE11EA"/>
    <w:rsid w:val="00DE146D"/>
    <w:rsid w:val="00DE2519"/>
    <w:rsid w:val="00DE332C"/>
    <w:rsid w:val="00DE5E33"/>
    <w:rsid w:val="00DF3A3D"/>
    <w:rsid w:val="00DF46B3"/>
    <w:rsid w:val="00DF5731"/>
    <w:rsid w:val="00E001B6"/>
    <w:rsid w:val="00E0267C"/>
    <w:rsid w:val="00E04031"/>
    <w:rsid w:val="00E057D5"/>
    <w:rsid w:val="00E11FC6"/>
    <w:rsid w:val="00E13101"/>
    <w:rsid w:val="00E1451B"/>
    <w:rsid w:val="00E151FD"/>
    <w:rsid w:val="00E1771C"/>
    <w:rsid w:val="00E17B65"/>
    <w:rsid w:val="00E17F17"/>
    <w:rsid w:val="00E20F04"/>
    <w:rsid w:val="00E211CB"/>
    <w:rsid w:val="00E223D1"/>
    <w:rsid w:val="00E225FA"/>
    <w:rsid w:val="00E22F26"/>
    <w:rsid w:val="00E24C27"/>
    <w:rsid w:val="00E3022E"/>
    <w:rsid w:val="00E31C9F"/>
    <w:rsid w:val="00E329C4"/>
    <w:rsid w:val="00E33723"/>
    <w:rsid w:val="00E33E95"/>
    <w:rsid w:val="00E34D64"/>
    <w:rsid w:val="00E3517B"/>
    <w:rsid w:val="00E35C8E"/>
    <w:rsid w:val="00E41093"/>
    <w:rsid w:val="00E41729"/>
    <w:rsid w:val="00E4211F"/>
    <w:rsid w:val="00E42B18"/>
    <w:rsid w:val="00E433B6"/>
    <w:rsid w:val="00E4343F"/>
    <w:rsid w:val="00E44D17"/>
    <w:rsid w:val="00E46A6C"/>
    <w:rsid w:val="00E46F1F"/>
    <w:rsid w:val="00E50327"/>
    <w:rsid w:val="00E5135D"/>
    <w:rsid w:val="00E5205E"/>
    <w:rsid w:val="00E573AA"/>
    <w:rsid w:val="00E61FF8"/>
    <w:rsid w:val="00E635C0"/>
    <w:rsid w:val="00E63661"/>
    <w:rsid w:val="00E6564A"/>
    <w:rsid w:val="00E66544"/>
    <w:rsid w:val="00E67D2F"/>
    <w:rsid w:val="00E707AF"/>
    <w:rsid w:val="00E70B42"/>
    <w:rsid w:val="00E70BE3"/>
    <w:rsid w:val="00E70EA9"/>
    <w:rsid w:val="00E75265"/>
    <w:rsid w:val="00E76D02"/>
    <w:rsid w:val="00E80EC2"/>
    <w:rsid w:val="00E83667"/>
    <w:rsid w:val="00E83685"/>
    <w:rsid w:val="00E83E87"/>
    <w:rsid w:val="00E8560F"/>
    <w:rsid w:val="00E86C02"/>
    <w:rsid w:val="00E87C78"/>
    <w:rsid w:val="00E911FE"/>
    <w:rsid w:val="00E9158E"/>
    <w:rsid w:val="00E94B0C"/>
    <w:rsid w:val="00E96252"/>
    <w:rsid w:val="00E96F76"/>
    <w:rsid w:val="00EA0FA7"/>
    <w:rsid w:val="00EA19D8"/>
    <w:rsid w:val="00EA3CD3"/>
    <w:rsid w:val="00EA621A"/>
    <w:rsid w:val="00EB1F05"/>
    <w:rsid w:val="00EB2BCF"/>
    <w:rsid w:val="00EB5D24"/>
    <w:rsid w:val="00EB6D6A"/>
    <w:rsid w:val="00EC1D07"/>
    <w:rsid w:val="00EC1DDB"/>
    <w:rsid w:val="00EC29FD"/>
    <w:rsid w:val="00EC3F21"/>
    <w:rsid w:val="00EC47E5"/>
    <w:rsid w:val="00EC5A6E"/>
    <w:rsid w:val="00ED0089"/>
    <w:rsid w:val="00ED1240"/>
    <w:rsid w:val="00ED14A2"/>
    <w:rsid w:val="00ED1F50"/>
    <w:rsid w:val="00ED2ECB"/>
    <w:rsid w:val="00ED40A5"/>
    <w:rsid w:val="00ED5DC8"/>
    <w:rsid w:val="00ED78A6"/>
    <w:rsid w:val="00ED7E76"/>
    <w:rsid w:val="00ED7FEB"/>
    <w:rsid w:val="00EE4077"/>
    <w:rsid w:val="00EE4AF9"/>
    <w:rsid w:val="00EE7355"/>
    <w:rsid w:val="00EE76C7"/>
    <w:rsid w:val="00EF24D6"/>
    <w:rsid w:val="00EF2A0B"/>
    <w:rsid w:val="00EF2D59"/>
    <w:rsid w:val="00EF3244"/>
    <w:rsid w:val="00EF4633"/>
    <w:rsid w:val="00EF4732"/>
    <w:rsid w:val="00EF517E"/>
    <w:rsid w:val="00EF5AFF"/>
    <w:rsid w:val="00EF6161"/>
    <w:rsid w:val="00EF7556"/>
    <w:rsid w:val="00F02C76"/>
    <w:rsid w:val="00F04EB1"/>
    <w:rsid w:val="00F065CC"/>
    <w:rsid w:val="00F118E6"/>
    <w:rsid w:val="00F11E7B"/>
    <w:rsid w:val="00F125D5"/>
    <w:rsid w:val="00F160BC"/>
    <w:rsid w:val="00F20D0B"/>
    <w:rsid w:val="00F21E1F"/>
    <w:rsid w:val="00F22FFF"/>
    <w:rsid w:val="00F23060"/>
    <w:rsid w:val="00F26882"/>
    <w:rsid w:val="00F30DA7"/>
    <w:rsid w:val="00F3319A"/>
    <w:rsid w:val="00F35631"/>
    <w:rsid w:val="00F36E42"/>
    <w:rsid w:val="00F37141"/>
    <w:rsid w:val="00F3771D"/>
    <w:rsid w:val="00F4288E"/>
    <w:rsid w:val="00F43074"/>
    <w:rsid w:val="00F4428A"/>
    <w:rsid w:val="00F4789D"/>
    <w:rsid w:val="00F53B50"/>
    <w:rsid w:val="00F53C6A"/>
    <w:rsid w:val="00F5738A"/>
    <w:rsid w:val="00F573BE"/>
    <w:rsid w:val="00F60786"/>
    <w:rsid w:val="00F61BBC"/>
    <w:rsid w:val="00F6381F"/>
    <w:rsid w:val="00F63BE6"/>
    <w:rsid w:val="00F640E8"/>
    <w:rsid w:val="00F64759"/>
    <w:rsid w:val="00F66C18"/>
    <w:rsid w:val="00F66CAE"/>
    <w:rsid w:val="00F70909"/>
    <w:rsid w:val="00F72BDA"/>
    <w:rsid w:val="00F76496"/>
    <w:rsid w:val="00F8033E"/>
    <w:rsid w:val="00F81B88"/>
    <w:rsid w:val="00F8260C"/>
    <w:rsid w:val="00F82A7B"/>
    <w:rsid w:val="00F9026B"/>
    <w:rsid w:val="00F918CB"/>
    <w:rsid w:val="00F928E8"/>
    <w:rsid w:val="00F952B6"/>
    <w:rsid w:val="00FA0865"/>
    <w:rsid w:val="00FA0F21"/>
    <w:rsid w:val="00FA1765"/>
    <w:rsid w:val="00FA235B"/>
    <w:rsid w:val="00FA533C"/>
    <w:rsid w:val="00FA67CC"/>
    <w:rsid w:val="00FA7952"/>
    <w:rsid w:val="00FA7D3A"/>
    <w:rsid w:val="00FB009D"/>
    <w:rsid w:val="00FC059E"/>
    <w:rsid w:val="00FC0881"/>
    <w:rsid w:val="00FC3D03"/>
    <w:rsid w:val="00FC5C57"/>
    <w:rsid w:val="00FC6856"/>
    <w:rsid w:val="00FC70A2"/>
    <w:rsid w:val="00FD0F3B"/>
    <w:rsid w:val="00FD2218"/>
    <w:rsid w:val="00FD25E0"/>
    <w:rsid w:val="00FD4326"/>
    <w:rsid w:val="00FD7303"/>
    <w:rsid w:val="00FE1ABC"/>
    <w:rsid w:val="00FE1DB2"/>
    <w:rsid w:val="00FE369C"/>
    <w:rsid w:val="00FE4711"/>
    <w:rsid w:val="00FE5409"/>
    <w:rsid w:val="00FE6327"/>
    <w:rsid w:val="00FE786E"/>
    <w:rsid w:val="00FF2939"/>
    <w:rsid w:val="00FF4BAB"/>
    <w:rsid w:val="00FF50C4"/>
    <w:rsid w:val="00FF6C4E"/>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FF99A2"/>
  <w15:docId w15:val="{9A06EEF0-9BBB-44C3-9D3F-49A6D0C554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Segoe UI" w:eastAsiaTheme="minorHAnsi" w:hAnsi="Segoe UI" w:cs="Segoe UI"/>
        <w:kern w:val="2"/>
        <w:sz w:val="22"/>
        <w:szCs w:val="22"/>
        <w:lang w:val="de-CH" w:eastAsia="en-US" w:bidi="ar-SA"/>
        <w14:ligatures w14:val="standardContextual"/>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493177"/>
    <w:pPr>
      <w:spacing w:line="240" w:lineRule="auto"/>
    </w:pPr>
    <w:rPr>
      <w:lang w:val="it-IT"/>
    </w:rPr>
  </w:style>
  <w:style w:type="paragraph" w:styleId="berschrift1">
    <w:name w:val="heading 1"/>
    <w:basedOn w:val="Standard"/>
    <w:next w:val="Standard"/>
    <w:link w:val="berschrift1Zchn"/>
    <w:qFormat/>
    <w:rsid w:val="00D11B78"/>
    <w:pPr>
      <w:keepNext/>
      <w:keepLines/>
      <w:spacing w:before="240"/>
      <w:outlineLvl w:val="0"/>
    </w:pPr>
    <w:rPr>
      <w:rFonts w:eastAsiaTheme="majorEastAsia" w:cstheme="majorBidi"/>
      <w:b/>
      <w:color w:val="0071B7"/>
      <w:szCs w:val="32"/>
    </w:rPr>
  </w:style>
  <w:style w:type="paragraph" w:styleId="berschrift2">
    <w:name w:val="heading 2"/>
    <w:basedOn w:val="Standard"/>
    <w:next w:val="Standard"/>
    <w:link w:val="berschrift2Zchn"/>
    <w:uiPriority w:val="9"/>
    <w:unhideWhenUsed/>
    <w:qFormat/>
    <w:rsid w:val="00D11B78"/>
    <w:pPr>
      <w:keepNext/>
      <w:keepLines/>
      <w:spacing w:before="240"/>
      <w:outlineLvl w:val="1"/>
    </w:pPr>
    <w:rPr>
      <w:rFonts w:eastAsiaTheme="majorEastAsia" w:cstheme="majorBidi"/>
      <w:b/>
      <w:color w:val="9C9C9C"/>
      <w:szCs w:val="26"/>
    </w:rPr>
  </w:style>
  <w:style w:type="paragraph" w:styleId="berschrift3">
    <w:name w:val="heading 3"/>
    <w:basedOn w:val="Standard"/>
    <w:next w:val="Standard"/>
    <w:link w:val="berschrift3Zchn"/>
    <w:uiPriority w:val="9"/>
    <w:unhideWhenUsed/>
    <w:qFormat/>
    <w:rsid w:val="00F26882"/>
    <w:pPr>
      <w:keepNext/>
      <w:keepLines/>
      <w:spacing w:before="40"/>
      <w:outlineLvl w:val="2"/>
    </w:pPr>
    <w:rPr>
      <w:rFonts w:eastAsiaTheme="majorEastAsia" w:cstheme="majorBidi"/>
      <w:b/>
      <w:sz w:val="20"/>
      <w:szCs w:val="24"/>
    </w:rPr>
  </w:style>
  <w:style w:type="paragraph" w:styleId="berschrift4">
    <w:name w:val="heading 4"/>
    <w:basedOn w:val="Standard"/>
    <w:next w:val="Standard"/>
    <w:link w:val="berschrift4Zchn"/>
    <w:uiPriority w:val="9"/>
    <w:semiHidden/>
    <w:unhideWhenUsed/>
    <w:qFormat/>
    <w:rsid w:val="00391BFE"/>
    <w:pPr>
      <w:keepNext/>
      <w:keepLines/>
      <w:numPr>
        <w:ilvl w:val="3"/>
        <w:numId w:val="1"/>
      </w:numPr>
      <w:spacing w:before="40"/>
      <w:outlineLvl w:val="3"/>
    </w:pPr>
    <w:rPr>
      <w:rFonts w:asciiTheme="majorHAnsi" w:eastAsiaTheme="majorEastAsia" w:hAnsiTheme="majorHAnsi" w:cstheme="majorBidi"/>
      <w:i/>
      <w:iCs/>
      <w:color w:val="2F5496" w:themeColor="accent1" w:themeShade="BF"/>
    </w:rPr>
  </w:style>
  <w:style w:type="paragraph" w:styleId="berschrift5">
    <w:name w:val="heading 5"/>
    <w:basedOn w:val="Standard"/>
    <w:next w:val="Standard"/>
    <w:link w:val="berschrift5Zchn"/>
    <w:uiPriority w:val="9"/>
    <w:semiHidden/>
    <w:unhideWhenUsed/>
    <w:qFormat/>
    <w:rsid w:val="00391BFE"/>
    <w:pPr>
      <w:keepNext/>
      <w:keepLines/>
      <w:numPr>
        <w:ilvl w:val="4"/>
        <w:numId w:val="1"/>
      </w:numPr>
      <w:spacing w:before="40"/>
      <w:outlineLvl w:val="4"/>
    </w:pPr>
    <w:rPr>
      <w:rFonts w:asciiTheme="majorHAnsi" w:eastAsiaTheme="majorEastAsia" w:hAnsiTheme="majorHAnsi" w:cstheme="majorBidi"/>
      <w:color w:val="2F5496" w:themeColor="accent1" w:themeShade="BF"/>
    </w:rPr>
  </w:style>
  <w:style w:type="paragraph" w:styleId="berschrift6">
    <w:name w:val="heading 6"/>
    <w:basedOn w:val="Standard"/>
    <w:next w:val="Standard"/>
    <w:link w:val="berschrift6Zchn"/>
    <w:uiPriority w:val="9"/>
    <w:semiHidden/>
    <w:unhideWhenUsed/>
    <w:qFormat/>
    <w:rsid w:val="00391BFE"/>
    <w:pPr>
      <w:keepNext/>
      <w:keepLines/>
      <w:numPr>
        <w:ilvl w:val="5"/>
        <w:numId w:val="1"/>
      </w:numPr>
      <w:spacing w:before="40"/>
      <w:outlineLvl w:val="5"/>
    </w:pPr>
    <w:rPr>
      <w:rFonts w:asciiTheme="majorHAnsi" w:eastAsiaTheme="majorEastAsia" w:hAnsiTheme="majorHAnsi" w:cstheme="majorBidi"/>
      <w:color w:val="1F3763" w:themeColor="accent1" w:themeShade="7F"/>
    </w:rPr>
  </w:style>
  <w:style w:type="paragraph" w:styleId="berschrift7">
    <w:name w:val="heading 7"/>
    <w:basedOn w:val="Standard"/>
    <w:next w:val="Standard"/>
    <w:link w:val="berschrift7Zchn"/>
    <w:uiPriority w:val="9"/>
    <w:semiHidden/>
    <w:unhideWhenUsed/>
    <w:qFormat/>
    <w:rsid w:val="00391BFE"/>
    <w:pPr>
      <w:keepNext/>
      <w:keepLines/>
      <w:numPr>
        <w:ilvl w:val="6"/>
        <w:numId w:val="1"/>
      </w:numPr>
      <w:spacing w:before="40"/>
      <w:outlineLvl w:val="6"/>
    </w:pPr>
    <w:rPr>
      <w:rFonts w:asciiTheme="majorHAnsi" w:eastAsiaTheme="majorEastAsia" w:hAnsiTheme="majorHAnsi" w:cstheme="majorBidi"/>
      <w:i/>
      <w:iCs/>
      <w:color w:val="1F3763" w:themeColor="accent1" w:themeShade="7F"/>
    </w:rPr>
  </w:style>
  <w:style w:type="paragraph" w:styleId="berschrift8">
    <w:name w:val="heading 8"/>
    <w:basedOn w:val="Standard"/>
    <w:next w:val="Standard"/>
    <w:link w:val="berschrift8Zchn"/>
    <w:uiPriority w:val="9"/>
    <w:semiHidden/>
    <w:unhideWhenUsed/>
    <w:qFormat/>
    <w:rsid w:val="00391BFE"/>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unhideWhenUsed/>
    <w:qFormat/>
    <w:rsid w:val="00391BFE"/>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D11B78"/>
    <w:rPr>
      <w:rFonts w:eastAsiaTheme="majorEastAsia" w:cstheme="majorBidi"/>
      <w:b/>
      <w:color w:val="0071B7"/>
      <w:szCs w:val="32"/>
    </w:rPr>
  </w:style>
  <w:style w:type="character" w:customStyle="1" w:styleId="berschrift2Zchn">
    <w:name w:val="Überschrift 2 Zchn"/>
    <w:basedOn w:val="Absatz-Standardschriftart"/>
    <w:link w:val="berschrift2"/>
    <w:uiPriority w:val="9"/>
    <w:rsid w:val="00D11B78"/>
    <w:rPr>
      <w:rFonts w:eastAsiaTheme="majorEastAsia" w:cstheme="majorBidi"/>
      <w:b/>
      <w:color w:val="9C9C9C"/>
      <w:szCs w:val="26"/>
    </w:rPr>
  </w:style>
  <w:style w:type="character" w:customStyle="1" w:styleId="berschrift3Zchn">
    <w:name w:val="Überschrift 3 Zchn"/>
    <w:basedOn w:val="Absatz-Standardschriftart"/>
    <w:link w:val="berschrift3"/>
    <w:uiPriority w:val="9"/>
    <w:rsid w:val="00F26882"/>
    <w:rPr>
      <w:rFonts w:eastAsiaTheme="majorEastAsia" w:cstheme="majorBidi"/>
      <w:b/>
      <w:sz w:val="20"/>
      <w:szCs w:val="24"/>
    </w:rPr>
  </w:style>
  <w:style w:type="character" w:customStyle="1" w:styleId="berschrift4Zchn">
    <w:name w:val="Überschrift 4 Zchn"/>
    <w:basedOn w:val="Absatz-Standardschriftart"/>
    <w:link w:val="berschrift4"/>
    <w:uiPriority w:val="9"/>
    <w:semiHidden/>
    <w:rsid w:val="00391BFE"/>
    <w:rPr>
      <w:rFonts w:asciiTheme="majorHAnsi" w:eastAsiaTheme="majorEastAsia" w:hAnsiTheme="majorHAnsi" w:cstheme="majorBidi"/>
      <w:i/>
      <w:iCs/>
      <w:color w:val="2F5496" w:themeColor="accent1" w:themeShade="BF"/>
    </w:rPr>
  </w:style>
  <w:style w:type="character" w:customStyle="1" w:styleId="berschrift5Zchn">
    <w:name w:val="Überschrift 5 Zchn"/>
    <w:basedOn w:val="Absatz-Standardschriftart"/>
    <w:link w:val="berschrift5"/>
    <w:uiPriority w:val="9"/>
    <w:semiHidden/>
    <w:rsid w:val="00391BFE"/>
    <w:rPr>
      <w:rFonts w:asciiTheme="majorHAnsi" w:eastAsiaTheme="majorEastAsia" w:hAnsiTheme="majorHAnsi" w:cstheme="majorBidi"/>
      <w:color w:val="2F5496" w:themeColor="accent1" w:themeShade="BF"/>
    </w:rPr>
  </w:style>
  <w:style w:type="character" w:customStyle="1" w:styleId="berschrift6Zchn">
    <w:name w:val="Überschrift 6 Zchn"/>
    <w:basedOn w:val="Absatz-Standardschriftart"/>
    <w:link w:val="berschrift6"/>
    <w:uiPriority w:val="9"/>
    <w:semiHidden/>
    <w:rsid w:val="00391BFE"/>
    <w:rPr>
      <w:rFonts w:asciiTheme="majorHAnsi" w:eastAsiaTheme="majorEastAsia" w:hAnsiTheme="majorHAnsi" w:cstheme="majorBidi"/>
      <w:color w:val="1F3763" w:themeColor="accent1" w:themeShade="7F"/>
    </w:rPr>
  </w:style>
  <w:style w:type="character" w:customStyle="1" w:styleId="berschrift7Zchn">
    <w:name w:val="Überschrift 7 Zchn"/>
    <w:basedOn w:val="Absatz-Standardschriftart"/>
    <w:link w:val="berschrift7"/>
    <w:uiPriority w:val="9"/>
    <w:semiHidden/>
    <w:rsid w:val="00391BFE"/>
    <w:rPr>
      <w:rFonts w:asciiTheme="majorHAnsi" w:eastAsiaTheme="majorEastAsia" w:hAnsiTheme="majorHAnsi" w:cstheme="majorBidi"/>
      <w:i/>
      <w:iCs/>
      <w:color w:val="1F3763" w:themeColor="accent1" w:themeShade="7F"/>
    </w:rPr>
  </w:style>
  <w:style w:type="character" w:customStyle="1" w:styleId="berschrift8Zchn">
    <w:name w:val="Überschrift 8 Zchn"/>
    <w:basedOn w:val="Absatz-Standardschriftart"/>
    <w:link w:val="berschrift8"/>
    <w:uiPriority w:val="9"/>
    <w:semiHidden/>
    <w:rsid w:val="00391BFE"/>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391BFE"/>
    <w:rPr>
      <w:rFonts w:asciiTheme="majorHAnsi" w:eastAsiaTheme="majorEastAsia" w:hAnsiTheme="majorHAnsi" w:cstheme="majorBidi"/>
      <w:i/>
      <w:iCs/>
      <w:color w:val="272727" w:themeColor="text1" w:themeTint="D8"/>
      <w:sz w:val="21"/>
      <w:szCs w:val="21"/>
    </w:rPr>
  </w:style>
  <w:style w:type="table" w:customStyle="1" w:styleId="Tabellenraster2">
    <w:name w:val="Tabellenraster2"/>
    <w:basedOn w:val="NormaleTabelle"/>
    <w:next w:val="Tabellenraster"/>
    <w:uiPriority w:val="59"/>
    <w:rsid w:val="00391BFE"/>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enraster">
    <w:name w:val="Table Grid"/>
    <w:basedOn w:val="NormaleTabelle"/>
    <w:uiPriority w:val="59"/>
    <w:rsid w:val="00391BFE"/>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Kopfzeile">
    <w:name w:val="header"/>
    <w:basedOn w:val="Standard"/>
    <w:link w:val="KopfzeileZchn"/>
    <w:uiPriority w:val="99"/>
    <w:unhideWhenUsed/>
    <w:rsid w:val="00391BFE"/>
    <w:pPr>
      <w:tabs>
        <w:tab w:val="center" w:pos="4536"/>
        <w:tab w:val="right" w:pos="9072"/>
      </w:tabs>
    </w:pPr>
  </w:style>
  <w:style w:type="character" w:customStyle="1" w:styleId="KopfzeileZchn">
    <w:name w:val="Kopfzeile Zchn"/>
    <w:basedOn w:val="Absatz-Standardschriftart"/>
    <w:link w:val="Kopfzeile"/>
    <w:uiPriority w:val="99"/>
    <w:rsid w:val="00391BFE"/>
  </w:style>
  <w:style w:type="paragraph" w:styleId="Fuzeile">
    <w:name w:val="footer"/>
    <w:basedOn w:val="Standard"/>
    <w:link w:val="FuzeileZchn"/>
    <w:unhideWhenUsed/>
    <w:rsid w:val="00391BFE"/>
    <w:pPr>
      <w:tabs>
        <w:tab w:val="center" w:pos="4536"/>
        <w:tab w:val="right" w:pos="9072"/>
      </w:tabs>
    </w:pPr>
  </w:style>
  <w:style w:type="character" w:customStyle="1" w:styleId="FuzeileZchn">
    <w:name w:val="Fußzeile Zchn"/>
    <w:basedOn w:val="Absatz-Standardschriftart"/>
    <w:link w:val="Fuzeile"/>
    <w:rsid w:val="00391BFE"/>
  </w:style>
  <w:style w:type="paragraph" w:customStyle="1" w:styleId="TitelI">
    <w:name w:val="Titel I"/>
    <w:basedOn w:val="Standard"/>
    <w:next w:val="Standard"/>
    <w:uiPriority w:val="1"/>
    <w:rsid w:val="00391BFE"/>
    <w:pPr>
      <w:keepNext/>
      <w:suppressAutoHyphens/>
      <w:spacing w:before="360" w:line="276" w:lineRule="auto"/>
    </w:pPr>
    <w:rPr>
      <w:rFonts w:eastAsia="Century Gothic" w:cs="Times New Roman"/>
      <w:b/>
      <w:kern w:val="0"/>
      <w:sz w:val="30"/>
      <w:szCs w:val="20"/>
      <w:lang w:eastAsia="de-CH"/>
    </w:rPr>
  </w:style>
  <w:style w:type="paragraph" w:styleId="Inhaltsverzeichnisberschrift">
    <w:name w:val="TOC Heading"/>
    <w:basedOn w:val="berschrift1"/>
    <w:next w:val="Standard"/>
    <w:uiPriority w:val="39"/>
    <w:unhideWhenUsed/>
    <w:qFormat/>
    <w:rsid w:val="009973CC"/>
    <w:pPr>
      <w:spacing w:line="259" w:lineRule="auto"/>
      <w:outlineLvl w:val="9"/>
    </w:pPr>
    <w:rPr>
      <w:kern w:val="0"/>
      <w:lang w:eastAsia="de-CH"/>
    </w:rPr>
  </w:style>
  <w:style w:type="paragraph" w:styleId="Verzeichnis1">
    <w:name w:val="toc 1"/>
    <w:basedOn w:val="Standard"/>
    <w:next w:val="Standard"/>
    <w:autoRedefine/>
    <w:uiPriority w:val="39"/>
    <w:unhideWhenUsed/>
    <w:rsid w:val="004E64C4"/>
    <w:pPr>
      <w:tabs>
        <w:tab w:val="right" w:leader="dot" w:pos="9810"/>
      </w:tabs>
      <w:spacing w:after="100"/>
    </w:pPr>
  </w:style>
  <w:style w:type="character" w:styleId="Hyperlink">
    <w:name w:val="Hyperlink"/>
    <w:basedOn w:val="Absatz-Standardschriftart"/>
    <w:uiPriority w:val="99"/>
    <w:unhideWhenUsed/>
    <w:rsid w:val="009973CC"/>
    <w:rPr>
      <w:color w:val="0563C1" w:themeColor="hyperlink"/>
      <w:u w:val="single"/>
    </w:rPr>
  </w:style>
  <w:style w:type="paragraph" w:styleId="Verzeichnis2">
    <w:name w:val="toc 2"/>
    <w:basedOn w:val="Standard"/>
    <w:next w:val="Standard"/>
    <w:autoRedefine/>
    <w:uiPriority w:val="39"/>
    <w:unhideWhenUsed/>
    <w:rsid w:val="0003239B"/>
    <w:pPr>
      <w:tabs>
        <w:tab w:val="right" w:leader="dot" w:pos="9810"/>
      </w:tabs>
      <w:spacing w:after="100"/>
      <w:ind w:left="426"/>
    </w:pPr>
  </w:style>
  <w:style w:type="paragraph" w:styleId="Funotentext">
    <w:name w:val="footnote text"/>
    <w:basedOn w:val="Standard"/>
    <w:link w:val="FunotentextZchn"/>
    <w:uiPriority w:val="99"/>
    <w:unhideWhenUsed/>
    <w:rsid w:val="00184EFA"/>
    <w:rPr>
      <w:sz w:val="20"/>
      <w:szCs w:val="20"/>
    </w:rPr>
  </w:style>
  <w:style w:type="character" w:customStyle="1" w:styleId="FunotentextZchn">
    <w:name w:val="Fußnotentext Zchn"/>
    <w:basedOn w:val="Absatz-Standardschriftart"/>
    <w:link w:val="Funotentext"/>
    <w:uiPriority w:val="99"/>
    <w:rsid w:val="00184EFA"/>
    <w:rPr>
      <w:sz w:val="20"/>
      <w:szCs w:val="20"/>
    </w:rPr>
  </w:style>
  <w:style w:type="character" w:styleId="Funotenzeichen">
    <w:name w:val="footnote reference"/>
    <w:uiPriority w:val="99"/>
    <w:unhideWhenUsed/>
    <w:rsid w:val="00184EFA"/>
    <w:rPr>
      <w:vertAlign w:val="superscript"/>
    </w:rPr>
  </w:style>
  <w:style w:type="table" w:customStyle="1" w:styleId="Tabellenraster21">
    <w:name w:val="Tabellenraster21"/>
    <w:basedOn w:val="NormaleTabelle"/>
    <w:next w:val="Tabellenraster"/>
    <w:uiPriority w:val="59"/>
    <w:rsid w:val="00184EFA"/>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erzeichnis3">
    <w:name w:val="toc 3"/>
    <w:basedOn w:val="Standard"/>
    <w:next w:val="Standard"/>
    <w:autoRedefine/>
    <w:uiPriority w:val="39"/>
    <w:unhideWhenUsed/>
    <w:rsid w:val="0003239B"/>
    <w:pPr>
      <w:tabs>
        <w:tab w:val="right" w:leader="dot" w:pos="9810"/>
      </w:tabs>
      <w:spacing w:after="100"/>
      <w:ind w:left="851"/>
    </w:pPr>
  </w:style>
  <w:style w:type="paragraph" w:styleId="Listenabsatz">
    <w:name w:val="List Paragraph"/>
    <w:basedOn w:val="Standard"/>
    <w:link w:val="ListenabsatzZchn"/>
    <w:uiPriority w:val="34"/>
    <w:qFormat/>
    <w:rsid w:val="00384C3C"/>
    <w:pPr>
      <w:ind w:left="720"/>
      <w:contextualSpacing/>
    </w:pPr>
  </w:style>
  <w:style w:type="character" w:styleId="Platzhaltertext">
    <w:name w:val="Placeholder Text"/>
    <w:basedOn w:val="Absatz-Standardschriftart"/>
    <w:uiPriority w:val="99"/>
    <w:semiHidden/>
    <w:rsid w:val="0076667A"/>
    <w:rPr>
      <w:color w:val="808080"/>
    </w:rPr>
  </w:style>
  <w:style w:type="character" w:customStyle="1" w:styleId="TextfeldFormular">
    <w:name w:val="Textfeld Formular"/>
    <w:basedOn w:val="Absatz-Standardschriftart"/>
    <w:uiPriority w:val="1"/>
    <w:rsid w:val="0076667A"/>
    <w:rPr>
      <w:rFonts w:ascii="Arial" w:hAnsi="Arial"/>
      <w:color w:val="auto"/>
      <w:sz w:val="22"/>
    </w:rPr>
  </w:style>
  <w:style w:type="character" w:styleId="BesuchterLink">
    <w:name w:val="FollowedHyperlink"/>
    <w:basedOn w:val="Absatz-Standardschriftart"/>
    <w:uiPriority w:val="99"/>
    <w:semiHidden/>
    <w:unhideWhenUsed/>
    <w:rsid w:val="00BC5164"/>
    <w:rPr>
      <w:color w:val="954F72" w:themeColor="followedHyperlink"/>
      <w:u w:val="single"/>
    </w:rPr>
  </w:style>
  <w:style w:type="paragraph" w:styleId="berarbeitung">
    <w:name w:val="Revision"/>
    <w:hidden/>
    <w:uiPriority w:val="99"/>
    <w:semiHidden/>
    <w:rsid w:val="00F3319A"/>
    <w:pPr>
      <w:spacing w:line="240" w:lineRule="auto"/>
    </w:pPr>
  </w:style>
  <w:style w:type="paragraph" w:styleId="Titel">
    <w:name w:val="Title"/>
    <w:basedOn w:val="Standard"/>
    <w:next w:val="Standard"/>
    <w:link w:val="TitelZchn"/>
    <w:uiPriority w:val="10"/>
    <w:qFormat/>
    <w:rsid w:val="00D11B78"/>
    <w:pPr>
      <w:spacing w:before="240" w:after="360"/>
      <w:contextualSpacing/>
    </w:pPr>
    <w:rPr>
      <w:rFonts w:eastAsiaTheme="majorEastAsia" w:cstheme="majorBidi"/>
      <w:b/>
      <w:color w:val="0071B7"/>
      <w:spacing w:val="-5"/>
      <w:kern w:val="28"/>
      <w:sz w:val="36"/>
      <w:szCs w:val="56"/>
    </w:rPr>
  </w:style>
  <w:style w:type="character" w:customStyle="1" w:styleId="TitelZchn">
    <w:name w:val="Titel Zchn"/>
    <w:basedOn w:val="Absatz-Standardschriftart"/>
    <w:link w:val="Titel"/>
    <w:uiPriority w:val="10"/>
    <w:rsid w:val="00D11B78"/>
    <w:rPr>
      <w:rFonts w:eastAsiaTheme="majorEastAsia" w:cstheme="majorBidi"/>
      <w:b/>
      <w:color w:val="0071B7"/>
      <w:spacing w:val="-5"/>
      <w:kern w:val="28"/>
      <w:sz w:val="36"/>
      <w:szCs w:val="56"/>
    </w:rPr>
  </w:style>
  <w:style w:type="character" w:customStyle="1" w:styleId="normaltextrun">
    <w:name w:val="normaltextrun"/>
    <w:basedOn w:val="Absatz-Standardschriftart"/>
    <w:rsid w:val="008B26B6"/>
  </w:style>
  <w:style w:type="character" w:customStyle="1" w:styleId="eop">
    <w:name w:val="eop"/>
    <w:basedOn w:val="Absatz-Standardschriftart"/>
    <w:rsid w:val="008B26B6"/>
  </w:style>
  <w:style w:type="character" w:customStyle="1" w:styleId="ListenabsatzZchn">
    <w:name w:val="Listenabsatz Zchn"/>
    <w:basedOn w:val="Absatz-Standardschriftart"/>
    <w:link w:val="Listenabsatz"/>
    <w:uiPriority w:val="34"/>
    <w:rsid w:val="00A62BD5"/>
  </w:style>
  <w:style w:type="character" w:styleId="NichtaufgelsteErwhnung">
    <w:name w:val="Unresolved Mention"/>
    <w:basedOn w:val="Absatz-Standardschriftart"/>
    <w:uiPriority w:val="99"/>
    <w:semiHidden/>
    <w:unhideWhenUsed/>
    <w:rsid w:val="00B14C4E"/>
    <w:rPr>
      <w:color w:val="605E5C"/>
      <w:shd w:val="clear" w:color="auto" w:fill="E1DFDD"/>
    </w:rPr>
  </w:style>
  <w:style w:type="paragraph" w:customStyle="1" w:styleId="Liste1">
    <w:name w:val="Liste 1."/>
    <w:basedOn w:val="Standard"/>
    <w:uiPriority w:val="1"/>
    <w:qFormat/>
    <w:rsid w:val="00D50E6F"/>
    <w:pPr>
      <w:numPr>
        <w:numId w:val="11"/>
      </w:numPr>
      <w:spacing w:after="120"/>
    </w:pPr>
    <w:rPr>
      <w:rFonts w:ascii="Arial" w:eastAsia="Times New Roman" w:hAnsi="Arial" w:cs="Times New Roman"/>
      <w:kern w:val="0"/>
      <w:sz w:val="20"/>
      <w:szCs w:val="20"/>
      <w:lang w:val="it-CH" w:eastAsia="de-CH"/>
      <w14:ligatures w14:val="none"/>
    </w:rPr>
  </w:style>
  <w:style w:type="paragraph" w:customStyle="1" w:styleId="Listea">
    <w:name w:val="Liste a)"/>
    <w:basedOn w:val="Standard"/>
    <w:uiPriority w:val="1"/>
    <w:qFormat/>
    <w:rsid w:val="00E61FF8"/>
    <w:pPr>
      <w:numPr>
        <w:numId w:val="12"/>
      </w:numPr>
      <w:spacing w:after="120"/>
    </w:pPr>
    <w:rPr>
      <w:rFonts w:ascii="Arial" w:eastAsia="Times New Roman" w:hAnsi="Arial" w:cs="Times New Roman"/>
      <w:kern w:val="0"/>
      <w:sz w:val="20"/>
      <w:szCs w:val="20"/>
      <w:lang w:val="it-CH" w:eastAsia="de-CH"/>
      <w14:ligatures w14:val="none"/>
    </w:rPr>
  </w:style>
  <w:style w:type="paragraph" w:customStyle="1" w:styleId="ListePunktI">
    <w:name w:val="Liste Punkt I"/>
    <w:basedOn w:val="Standard"/>
    <w:uiPriority w:val="1"/>
    <w:qFormat/>
    <w:rsid w:val="005B6F2D"/>
    <w:pPr>
      <w:numPr>
        <w:numId w:val="13"/>
      </w:numPr>
      <w:spacing w:after="120"/>
    </w:pPr>
    <w:rPr>
      <w:rFonts w:ascii="Arial" w:eastAsia="Times New Roman" w:hAnsi="Arial" w:cs="Times New Roman"/>
      <w:kern w:val="0"/>
      <w:sz w:val="20"/>
      <w:szCs w:val="20"/>
      <w:lang w:val="it-CH" w:eastAsia="de-CH"/>
      <w14:ligatures w14:val="none"/>
    </w:rPr>
  </w:style>
  <w:style w:type="paragraph" w:customStyle="1" w:styleId="ListePunktII">
    <w:name w:val="Liste Punkt II"/>
    <w:basedOn w:val="Standard"/>
    <w:uiPriority w:val="1"/>
    <w:qFormat/>
    <w:rsid w:val="00B62FAD"/>
    <w:pPr>
      <w:numPr>
        <w:numId w:val="14"/>
      </w:numPr>
      <w:spacing w:after="120"/>
    </w:pPr>
    <w:rPr>
      <w:rFonts w:ascii="Arial" w:eastAsia="Times New Roman" w:hAnsi="Arial" w:cs="Times New Roman"/>
      <w:kern w:val="0"/>
      <w:sz w:val="20"/>
      <w:szCs w:val="20"/>
      <w:lang w:val="it-CH" w:eastAsia="de-CH"/>
      <w14:ligatures w14:val="none"/>
    </w:rPr>
  </w:style>
  <w:style w:type="paragraph" w:customStyle="1" w:styleId="ListeStrichI">
    <w:name w:val="Liste Strich I"/>
    <w:basedOn w:val="Standard"/>
    <w:uiPriority w:val="1"/>
    <w:qFormat/>
    <w:rsid w:val="00C517EA"/>
    <w:pPr>
      <w:numPr>
        <w:numId w:val="15"/>
      </w:numPr>
      <w:spacing w:after="120"/>
    </w:pPr>
    <w:rPr>
      <w:rFonts w:ascii="Arial" w:eastAsia="Times New Roman" w:hAnsi="Arial" w:cs="Times New Roman"/>
      <w:kern w:val="0"/>
      <w:sz w:val="20"/>
      <w:szCs w:val="20"/>
      <w:lang w:val="it-CH" w:eastAsia="de-CH"/>
      <w14:ligatures w14:val="none"/>
    </w:rPr>
  </w:style>
  <w:style w:type="character" w:styleId="Kommentarzeichen">
    <w:name w:val="annotation reference"/>
    <w:basedOn w:val="Absatz-Standardschriftart"/>
    <w:uiPriority w:val="99"/>
    <w:semiHidden/>
    <w:unhideWhenUsed/>
    <w:rsid w:val="00F22FFF"/>
    <w:rPr>
      <w:sz w:val="16"/>
      <w:szCs w:val="16"/>
    </w:rPr>
  </w:style>
  <w:style w:type="paragraph" w:styleId="Kommentartext">
    <w:name w:val="annotation text"/>
    <w:basedOn w:val="Standard"/>
    <w:link w:val="KommentartextZchn"/>
    <w:uiPriority w:val="99"/>
    <w:semiHidden/>
    <w:unhideWhenUsed/>
    <w:rsid w:val="00F22FFF"/>
    <w:rPr>
      <w:sz w:val="20"/>
      <w:szCs w:val="20"/>
    </w:rPr>
  </w:style>
  <w:style w:type="character" w:customStyle="1" w:styleId="KommentartextZchn">
    <w:name w:val="Kommentartext Zchn"/>
    <w:basedOn w:val="Absatz-Standardschriftart"/>
    <w:link w:val="Kommentartext"/>
    <w:uiPriority w:val="99"/>
    <w:semiHidden/>
    <w:rsid w:val="00F22FFF"/>
    <w:rPr>
      <w:sz w:val="20"/>
      <w:szCs w:val="20"/>
    </w:rPr>
  </w:style>
  <w:style w:type="paragraph" w:styleId="Kommentarthema">
    <w:name w:val="annotation subject"/>
    <w:basedOn w:val="Kommentartext"/>
    <w:next w:val="Kommentartext"/>
    <w:link w:val="KommentarthemaZchn"/>
    <w:uiPriority w:val="99"/>
    <w:semiHidden/>
    <w:unhideWhenUsed/>
    <w:rsid w:val="00F22FFF"/>
    <w:rPr>
      <w:b/>
      <w:bCs/>
    </w:rPr>
  </w:style>
  <w:style w:type="character" w:customStyle="1" w:styleId="KommentarthemaZchn">
    <w:name w:val="Kommentarthema Zchn"/>
    <w:basedOn w:val="KommentartextZchn"/>
    <w:link w:val="Kommentarthema"/>
    <w:uiPriority w:val="99"/>
    <w:semiHidden/>
    <w:rsid w:val="00F22FFF"/>
    <w:rPr>
      <w:b/>
      <w:bCs/>
      <w:sz w:val="20"/>
      <w:szCs w:val="20"/>
    </w:rPr>
  </w:style>
  <w:style w:type="paragraph" w:customStyle="1" w:styleId="Aufzhlung">
    <w:name w:val="Aufzählung"/>
    <w:basedOn w:val="Listenabsatz"/>
    <w:qFormat/>
    <w:rsid w:val="00740846"/>
    <w:pPr>
      <w:numPr>
        <w:numId w:val="20"/>
      </w:numPr>
      <w:tabs>
        <w:tab w:val="left" w:pos="1634"/>
      </w:tabs>
      <w:spacing w:line="276" w:lineRule="auto"/>
      <w:jc w:val="both"/>
    </w:pPr>
    <w:rPr>
      <w:rFonts w:ascii="Arial" w:eastAsiaTheme="minorEastAsia" w:hAnsi="Arial" w:cstheme="minorBidi"/>
      <w:kern w:val="0"/>
      <w:lang w:val="it-CH" w:eastAsia="de-CH"/>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83580309">
      <w:bodyDiv w:val="1"/>
      <w:marLeft w:val="0"/>
      <w:marRight w:val="0"/>
      <w:marTop w:val="0"/>
      <w:marBottom w:val="0"/>
      <w:divBdr>
        <w:top w:val="none" w:sz="0" w:space="0" w:color="auto"/>
        <w:left w:val="none" w:sz="0" w:space="0" w:color="auto"/>
        <w:bottom w:val="none" w:sz="0" w:space="0" w:color="auto"/>
        <w:right w:val="none" w:sz="0" w:space="0" w:color="auto"/>
      </w:divBdr>
      <w:divsChild>
        <w:div w:id="178009727">
          <w:marLeft w:val="0"/>
          <w:marRight w:val="0"/>
          <w:marTop w:val="0"/>
          <w:marBottom w:val="0"/>
          <w:divBdr>
            <w:top w:val="none" w:sz="0" w:space="0" w:color="auto"/>
            <w:left w:val="none" w:sz="0" w:space="0" w:color="auto"/>
            <w:bottom w:val="none" w:sz="0" w:space="0" w:color="auto"/>
            <w:right w:val="none" w:sz="0" w:space="0" w:color="auto"/>
          </w:divBdr>
          <w:divsChild>
            <w:div w:id="2107193989">
              <w:marLeft w:val="0"/>
              <w:marRight w:val="0"/>
              <w:marTop w:val="0"/>
              <w:marBottom w:val="0"/>
              <w:divBdr>
                <w:top w:val="none" w:sz="0" w:space="0" w:color="auto"/>
                <w:left w:val="none" w:sz="0" w:space="0" w:color="auto"/>
                <w:bottom w:val="none" w:sz="0" w:space="0" w:color="auto"/>
                <w:right w:val="none" w:sz="0" w:space="0" w:color="auto"/>
              </w:divBdr>
              <w:divsChild>
                <w:div w:id="2007438357">
                  <w:marLeft w:val="0"/>
                  <w:marRight w:val="0"/>
                  <w:marTop w:val="0"/>
                  <w:marBottom w:val="0"/>
                  <w:divBdr>
                    <w:top w:val="none" w:sz="0" w:space="0" w:color="auto"/>
                    <w:left w:val="none" w:sz="0" w:space="0" w:color="auto"/>
                    <w:bottom w:val="none" w:sz="0" w:space="0" w:color="auto"/>
                    <w:right w:val="none" w:sz="0" w:space="0" w:color="auto"/>
                  </w:divBdr>
                  <w:divsChild>
                    <w:div w:id="1520663173">
                      <w:marLeft w:val="0"/>
                      <w:marRight w:val="0"/>
                      <w:marTop w:val="0"/>
                      <w:marBottom w:val="0"/>
                      <w:divBdr>
                        <w:top w:val="none" w:sz="0" w:space="0" w:color="auto"/>
                        <w:left w:val="none" w:sz="0" w:space="0" w:color="auto"/>
                        <w:bottom w:val="none" w:sz="0" w:space="0" w:color="auto"/>
                        <w:right w:val="none" w:sz="0" w:space="0" w:color="auto"/>
                      </w:divBdr>
                      <w:divsChild>
                        <w:div w:id="2122218770">
                          <w:marLeft w:val="0"/>
                          <w:marRight w:val="0"/>
                          <w:marTop w:val="0"/>
                          <w:marBottom w:val="0"/>
                          <w:divBdr>
                            <w:top w:val="none" w:sz="0" w:space="0" w:color="auto"/>
                            <w:left w:val="none" w:sz="0" w:space="0" w:color="auto"/>
                            <w:bottom w:val="none" w:sz="0" w:space="0" w:color="auto"/>
                            <w:right w:val="none" w:sz="0" w:space="0" w:color="auto"/>
                          </w:divBdr>
                          <w:divsChild>
                            <w:div w:id="666716358">
                              <w:marLeft w:val="0"/>
                              <w:marRight w:val="0"/>
                              <w:marTop w:val="0"/>
                              <w:marBottom w:val="0"/>
                              <w:divBdr>
                                <w:top w:val="none" w:sz="0" w:space="0" w:color="auto"/>
                                <w:left w:val="none" w:sz="0" w:space="0" w:color="auto"/>
                                <w:bottom w:val="none" w:sz="0" w:space="0" w:color="auto"/>
                                <w:right w:val="none" w:sz="0" w:space="0" w:color="auto"/>
                              </w:divBdr>
                              <w:divsChild>
                                <w:div w:id="861091278">
                                  <w:marLeft w:val="0"/>
                                  <w:marRight w:val="0"/>
                                  <w:marTop w:val="0"/>
                                  <w:marBottom w:val="0"/>
                                  <w:divBdr>
                                    <w:top w:val="none" w:sz="0" w:space="0" w:color="auto"/>
                                    <w:left w:val="none" w:sz="0" w:space="0" w:color="auto"/>
                                    <w:bottom w:val="none" w:sz="0" w:space="0" w:color="auto"/>
                                    <w:right w:val="none" w:sz="0" w:space="0" w:color="auto"/>
                                  </w:divBdr>
                                  <w:divsChild>
                                    <w:div w:id="1085685359">
                                      <w:marLeft w:val="0"/>
                                      <w:marRight w:val="0"/>
                                      <w:marTop w:val="0"/>
                                      <w:marBottom w:val="0"/>
                                      <w:divBdr>
                                        <w:top w:val="none" w:sz="0" w:space="0" w:color="auto"/>
                                        <w:left w:val="none" w:sz="0" w:space="0" w:color="auto"/>
                                        <w:bottom w:val="none" w:sz="0" w:space="0" w:color="auto"/>
                                        <w:right w:val="none" w:sz="0" w:space="0" w:color="auto"/>
                                      </w:divBdr>
                                      <w:divsChild>
                                        <w:div w:id="678889728">
                                          <w:marLeft w:val="0"/>
                                          <w:marRight w:val="0"/>
                                          <w:marTop w:val="0"/>
                                          <w:marBottom w:val="0"/>
                                          <w:divBdr>
                                            <w:top w:val="none" w:sz="0" w:space="0" w:color="auto"/>
                                            <w:left w:val="none" w:sz="0" w:space="0" w:color="auto"/>
                                            <w:bottom w:val="none" w:sz="0" w:space="0" w:color="auto"/>
                                            <w:right w:val="none" w:sz="0" w:space="0" w:color="auto"/>
                                          </w:divBdr>
                                          <w:divsChild>
                                            <w:div w:id="708804501">
                                              <w:marLeft w:val="0"/>
                                              <w:marRight w:val="0"/>
                                              <w:marTop w:val="0"/>
                                              <w:marBottom w:val="0"/>
                                              <w:divBdr>
                                                <w:top w:val="none" w:sz="0" w:space="0" w:color="auto"/>
                                                <w:left w:val="none" w:sz="0" w:space="0" w:color="auto"/>
                                                <w:bottom w:val="none" w:sz="0" w:space="0" w:color="auto"/>
                                                <w:right w:val="none" w:sz="0" w:space="0" w:color="auto"/>
                                              </w:divBdr>
                                              <w:divsChild>
                                                <w:div w:id="666179059">
                                                  <w:marLeft w:val="0"/>
                                                  <w:marRight w:val="0"/>
                                                  <w:marTop w:val="0"/>
                                                  <w:marBottom w:val="0"/>
                                                  <w:divBdr>
                                                    <w:top w:val="none" w:sz="0" w:space="0" w:color="auto"/>
                                                    <w:left w:val="none" w:sz="0" w:space="0" w:color="auto"/>
                                                    <w:bottom w:val="none" w:sz="0" w:space="0" w:color="auto"/>
                                                    <w:right w:val="none" w:sz="0" w:space="0" w:color="auto"/>
                                                  </w:divBdr>
                                                  <w:divsChild>
                                                    <w:div w:id="1533230012">
                                                      <w:marLeft w:val="0"/>
                                                      <w:marRight w:val="0"/>
                                                      <w:marTop w:val="0"/>
                                                      <w:marBottom w:val="0"/>
                                                      <w:divBdr>
                                                        <w:top w:val="none" w:sz="0" w:space="0" w:color="auto"/>
                                                        <w:left w:val="none" w:sz="0" w:space="0" w:color="auto"/>
                                                        <w:bottom w:val="none" w:sz="0" w:space="0" w:color="auto"/>
                                                        <w:right w:val="none" w:sz="0" w:space="0" w:color="auto"/>
                                                      </w:divBdr>
                                                      <w:divsChild>
                                                        <w:div w:id="823547722">
                                                          <w:marLeft w:val="0"/>
                                                          <w:marRight w:val="0"/>
                                                          <w:marTop w:val="0"/>
                                                          <w:marBottom w:val="0"/>
                                                          <w:divBdr>
                                                            <w:top w:val="none" w:sz="0" w:space="0" w:color="auto"/>
                                                            <w:left w:val="none" w:sz="0" w:space="0" w:color="auto"/>
                                                            <w:bottom w:val="none" w:sz="0" w:space="0" w:color="auto"/>
                                                            <w:right w:val="none" w:sz="0" w:space="0" w:color="auto"/>
                                                          </w:divBdr>
                                                          <w:divsChild>
                                                            <w:div w:id="1737439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yperlink" Target="http://www.polybau.ch" TargetMode="Externa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5.xml"/><Relationship Id="rId25" Type="http://schemas.openxmlformats.org/officeDocument/2006/relationships/footer" Target="footer5.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hyperlink" Target="http://www.polybau.ch" TargetMode="Externa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4.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hyperlink" Target="http://www.polybau.ch" TargetMode="External"/><Relationship Id="rId10" Type="http://schemas.openxmlformats.org/officeDocument/2006/relationships/endnotes" Target="endnotes.xml"/><Relationship Id="rId19" Type="http://schemas.openxmlformats.org/officeDocument/2006/relationships/header" Target="header6.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header" Target="header7.xml"/><Relationship Id="rId27" Type="http://schemas.openxmlformats.org/officeDocument/2006/relationships/hyperlink" Target="http://www.absturzrisiko.ch" TargetMode="External"/><Relationship Id="rId30" Type="http://schemas.openxmlformats.org/officeDocument/2006/relationships/header" Target="header11.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3" Type="http://schemas.openxmlformats.org/officeDocument/2006/relationships/hyperlink" Target="https://polybau.ch" TargetMode="External"/><Relationship Id="rId2" Type="http://schemas.openxmlformats.org/officeDocument/2006/relationships/hyperlink" Target="mailto:info@polybau.ch" TargetMode="External"/><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polybau.ch/"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685FFF30CF9948F99B61A47C10E289A4"/>
        <w:category>
          <w:name w:val="Allgemein"/>
          <w:gallery w:val="placeholder"/>
        </w:category>
        <w:types>
          <w:type w:val="bbPlcHdr"/>
        </w:types>
        <w:behaviors>
          <w:behavior w:val="content"/>
        </w:behaviors>
        <w:guid w:val="{7EDCCD9D-F829-4244-AC88-C77BBC80E9A7}"/>
      </w:docPartPr>
      <w:docPartBody>
        <w:p w:rsidR="00500413" w:rsidRDefault="00500413" w:rsidP="00500413">
          <w:pPr>
            <w:pStyle w:val="685FFF30CF9948F99B61A47C10E289A4"/>
          </w:pPr>
          <w:r w:rsidRPr="00593892">
            <w:rPr>
              <w:rStyle w:val="Platzhaltertext"/>
              <w:rFonts w:eastAsia="Century Gothic"/>
            </w:rPr>
            <w:t>Fare clic qui per inserire il testo.</w:t>
          </w:r>
        </w:p>
      </w:docPartBody>
    </w:docPart>
    <w:docPart>
      <w:docPartPr>
        <w:name w:val="4E2ADD979CCA411F8126B59CF6B435C5"/>
        <w:category>
          <w:name w:val="Allgemein"/>
          <w:gallery w:val="placeholder"/>
        </w:category>
        <w:types>
          <w:type w:val="bbPlcHdr"/>
        </w:types>
        <w:behaviors>
          <w:behavior w:val="content"/>
        </w:behaviors>
        <w:guid w:val="{ACD81837-1450-40A4-AFCC-737DE74BE75B}"/>
      </w:docPartPr>
      <w:docPartBody>
        <w:p w:rsidR="00500413" w:rsidRDefault="00500413" w:rsidP="00500413">
          <w:pPr>
            <w:pStyle w:val="4E2ADD979CCA411F8126B59CF6B435C5"/>
          </w:pPr>
          <w:r w:rsidRPr="00593892">
            <w:rPr>
              <w:rStyle w:val="Platzhaltertext"/>
              <w:rFonts w:eastAsia="Century Gothic"/>
            </w:rPr>
            <w:t>Fare clic qui per inserire il testo.</w:t>
          </w:r>
        </w:p>
      </w:docPartBody>
    </w:docPart>
    <w:docPart>
      <w:docPartPr>
        <w:name w:val="E0276B0B2D5547FBA41F5F52D590A795"/>
        <w:category>
          <w:name w:val="Allgemein"/>
          <w:gallery w:val="placeholder"/>
        </w:category>
        <w:types>
          <w:type w:val="bbPlcHdr"/>
        </w:types>
        <w:behaviors>
          <w:behavior w:val="content"/>
        </w:behaviors>
        <w:guid w:val="{95B61DF1-3043-4193-9BFF-F472D8A872F3}"/>
      </w:docPartPr>
      <w:docPartBody>
        <w:p w:rsidR="00500413" w:rsidRDefault="00500413" w:rsidP="00500413">
          <w:pPr>
            <w:pStyle w:val="E0276B0B2D5547FBA41F5F52D590A795"/>
          </w:pPr>
          <w:r w:rsidRPr="00593892">
            <w:rPr>
              <w:rStyle w:val="Platzhaltertext"/>
              <w:rFonts w:eastAsia="Century Gothic"/>
            </w:rPr>
            <w:t>Clicca qui per inserire una data.</w:t>
          </w:r>
        </w:p>
      </w:docPartBody>
    </w:docPart>
    <w:docPart>
      <w:docPartPr>
        <w:name w:val="9F83088D6DD3452A87345AAF5FB583FF"/>
        <w:category>
          <w:name w:val="Allgemein"/>
          <w:gallery w:val="placeholder"/>
        </w:category>
        <w:types>
          <w:type w:val="bbPlcHdr"/>
        </w:types>
        <w:behaviors>
          <w:behavior w:val="content"/>
        </w:behaviors>
        <w:guid w:val="{88E379DF-5097-4677-8BE7-97004A506682}"/>
      </w:docPartPr>
      <w:docPartBody>
        <w:p w:rsidR="00500413" w:rsidRDefault="00500413" w:rsidP="00500413">
          <w:pPr>
            <w:pStyle w:val="9F83088D6DD3452A87345AAF5FB583FF"/>
          </w:pPr>
          <w:r w:rsidRPr="00593892">
            <w:rPr>
              <w:rStyle w:val="Platzhaltertext"/>
              <w:rFonts w:eastAsia="Century Gothic"/>
            </w:rPr>
            <w:t>Clicca qui per inserire una data.</w:t>
          </w:r>
        </w:p>
      </w:docPartBody>
    </w:docPart>
    <w:docPart>
      <w:docPartPr>
        <w:name w:val="2F01A280F0664CABB32DB7DD0C701834"/>
        <w:category>
          <w:name w:val="Allgemein"/>
          <w:gallery w:val="placeholder"/>
        </w:category>
        <w:types>
          <w:type w:val="bbPlcHdr"/>
        </w:types>
        <w:behaviors>
          <w:behavior w:val="content"/>
        </w:behaviors>
        <w:guid w:val="{B2A8E11B-F50C-4BBD-BE97-A4A9E1146ADF}"/>
      </w:docPartPr>
      <w:docPartBody>
        <w:p w:rsidR="00BB2741" w:rsidRDefault="00BB2741" w:rsidP="00BB2741">
          <w:pPr>
            <w:pStyle w:val="2F01A280F0664CABB32DB7DD0C701834"/>
          </w:pPr>
          <w:r w:rsidRPr="00593892">
            <w:rPr>
              <w:rStyle w:val="Platzhaltertext"/>
              <w:rFonts w:eastAsia="Century Gothic"/>
            </w:rPr>
            <w:t>Fare clic qui per inserire il testo.</w:t>
          </w:r>
        </w:p>
      </w:docPartBody>
    </w:docPart>
    <w:docPart>
      <w:docPartPr>
        <w:name w:val="EEFC2CDD8AFB4CA1B587BA62C3909B3C"/>
        <w:category>
          <w:name w:val="Allgemein"/>
          <w:gallery w:val="placeholder"/>
        </w:category>
        <w:types>
          <w:type w:val="bbPlcHdr"/>
        </w:types>
        <w:behaviors>
          <w:behavior w:val="content"/>
        </w:behaviors>
        <w:guid w:val="{6FB8480B-DF8E-4603-8E65-89CECFC8C7E2}"/>
      </w:docPartPr>
      <w:docPartBody>
        <w:p w:rsidR="00397736" w:rsidRDefault="00204AE5" w:rsidP="00204AE5">
          <w:pPr>
            <w:pStyle w:val="EEFC2CDD8AFB4CA1B587BA62C3909B3C"/>
          </w:pPr>
          <w:r w:rsidRPr="00593892">
            <w:rPr>
              <w:rStyle w:val="Platzhaltertext"/>
              <w:rFonts w:eastAsia="Century Gothic"/>
            </w:rPr>
            <w:t>Fare clic qui per inserire il testo.</w:t>
          </w:r>
        </w:p>
      </w:docPartBody>
    </w:docPart>
    <w:docPart>
      <w:docPartPr>
        <w:name w:val="310E30BC33D04F3E934E5DF89033430D"/>
        <w:category>
          <w:name w:val="Allgemein"/>
          <w:gallery w:val="placeholder"/>
        </w:category>
        <w:types>
          <w:type w:val="bbPlcHdr"/>
        </w:types>
        <w:behaviors>
          <w:behavior w:val="content"/>
        </w:behaviors>
        <w:guid w:val="{DC23CAB8-FD28-4267-BB99-11BF29A45771}"/>
      </w:docPartPr>
      <w:docPartBody>
        <w:p w:rsidR="00397736" w:rsidRDefault="00204AE5" w:rsidP="00204AE5">
          <w:pPr>
            <w:pStyle w:val="310E30BC33D04F3E934E5DF89033430D"/>
          </w:pPr>
          <w:r w:rsidRPr="00593892">
            <w:rPr>
              <w:rStyle w:val="Platzhaltertext"/>
              <w:rFonts w:eastAsia="Century Gothic"/>
            </w:rPr>
            <w:t>Fare clic qui per inserire il testo.</w:t>
          </w:r>
        </w:p>
      </w:docPartBody>
    </w:docPart>
    <w:docPart>
      <w:docPartPr>
        <w:name w:val="7196EFB166644AC7952193132B4DF5B8"/>
        <w:category>
          <w:name w:val="Allgemein"/>
          <w:gallery w:val="placeholder"/>
        </w:category>
        <w:types>
          <w:type w:val="bbPlcHdr"/>
        </w:types>
        <w:behaviors>
          <w:behavior w:val="content"/>
        </w:behaviors>
        <w:guid w:val="{73498D84-896B-4DBE-96FC-1B0714342C2F}"/>
      </w:docPartPr>
      <w:docPartBody>
        <w:p w:rsidR="00397736" w:rsidRDefault="00204AE5" w:rsidP="00204AE5">
          <w:pPr>
            <w:pStyle w:val="7196EFB166644AC7952193132B4DF5B8"/>
          </w:pPr>
          <w:r w:rsidRPr="00593892">
            <w:rPr>
              <w:rStyle w:val="Platzhaltertext"/>
              <w:rFonts w:eastAsia="Century Gothic"/>
            </w:rPr>
            <w:t>Fare clic qui per inserire il testo.</w:t>
          </w:r>
        </w:p>
      </w:docPartBody>
    </w:docPart>
    <w:docPart>
      <w:docPartPr>
        <w:name w:val="EF602F63B5F64AC59FF6369101B616AF"/>
        <w:category>
          <w:name w:val="Allgemein"/>
          <w:gallery w:val="placeholder"/>
        </w:category>
        <w:types>
          <w:type w:val="bbPlcHdr"/>
        </w:types>
        <w:behaviors>
          <w:behavior w:val="content"/>
        </w:behaviors>
        <w:guid w:val="{B31A266B-6472-42F9-B2E7-D705992F33EB}"/>
      </w:docPartPr>
      <w:docPartBody>
        <w:p w:rsidR="00397736" w:rsidRDefault="00204AE5" w:rsidP="00204AE5">
          <w:pPr>
            <w:pStyle w:val="EF602F63B5F64AC59FF6369101B616AF"/>
          </w:pPr>
          <w:r w:rsidRPr="00593892">
            <w:rPr>
              <w:rStyle w:val="Platzhaltertext"/>
              <w:rFonts w:eastAsia="Century Gothic"/>
            </w:rPr>
            <w:t>Fare clic qui per inserire il testo.</w:t>
          </w:r>
        </w:p>
      </w:docPartBody>
    </w:docPart>
    <w:docPart>
      <w:docPartPr>
        <w:name w:val="E4333C9AD3C74288BCD10F63439A08B8"/>
        <w:category>
          <w:name w:val="Allgemein"/>
          <w:gallery w:val="placeholder"/>
        </w:category>
        <w:types>
          <w:type w:val="bbPlcHdr"/>
        </w:types>
        <w:behaviors>
          <w:behavior w:val="content"/>
        </w:behaviors>
        <w:guid w:val="{81C9BB8D-D991-4593-AB44-3EF6C76CA44A}"/>
      </w:docPartPr>
      <w:docPartBody>
        <w:p w:rsidR="00397736" w:rsidRDefault="00204AE5" w:rsidP="00204AE5">
          <w:pPr>
            <w:pStyle w:val="E4333C9AD3C74288BCD10F63439A08B8"/>
          </w:pPr>
          <w:r w:rsidRPr="00593892">
            <w:rPr>
              <w:rStyle w:val="Platzhaltertext"/>
              <w:rFonts w:eastAsia="Century Gothic"/>
            </w:rPr>
            <w:t>Fare clic qui per inserire il testo.</w:t>
          </w:r>
        </w:p>
      </w:docPartBody>
    </w:docPart>
    <w:docPart>
      <w:docPartPr>
        <w:name w:val="1E18C772FC4F4C9FA39D7D05FC283DC6"/>
        <w:category>
          <w:name w:val="Allgemein"/>
          <w:gallery w:val="placeholder"/>
        </w:category>
        <w:types>
          <w:type w:val="bbPlcHdr"/>
        </w:types>
        <w:behaviors>
          <w:behavior w:val="content"/>
        </w:behaviors>
        <w:guid w:val="{95FA473F-8A6F-4070-BA73-A48F4389AED6}"/>
      </w:docPartPr>
      <w:docPartBody>
        <w:p w:rsidR="00397736" w:rsidRDefault="00204AE5" w:rsidP="00204AE5">
          <w:pPr>
            <w:pStyle w:val="1E18C772FC4F4C9FA39D7D05FC283DC6"/>
          </w:pPr>
          <w:r w:rsidRPr="00593892">
            <w:rPr>
              <w:rStyle w:val="Platzhaltertext"/>
              <w:rFonts w:eastAsia="Century Gothic"/>
            </w:rPr>
            <w:t>Fare clic qui per inserire il testo.</w:t>
          </w:r>
        </w:p>
      </w:docPartBody>
    </w:docPart>
    <w:docPart>
      <w:docPartPr>
        <w:name w:val="FA4C9CDBE9FC46C89AC554EE71FB6F40"/>
        <w:category>
          <w:name w:val="Allgemein"/>
          <w:gallery w:val="placeholder"/>
        </w:category>
        <w:types>
          <w:type w:val="bbPlcHdr"/>
        </w:types>
        <w:behaviors>
          <w:behavior w:val="content"/>
        </w:behaviors>
        <w:guid w:val="{138CB8F2-66BF-4702-8EF9-8FD19D53AE91}"/>
      </w:docPartPr>
      <w:docPartBody>
        <w:p w:rsidR="00397736" w:rsidRDefault="00204AE5" w:rsidP="00204AE5">
          <w:pPr>
            <w:pStyle w:val="FA4C9CDBE9FC46C89AC554EE71FB6F40"/>
          </w:pPr>
          <w:r w:rsidRPr="00593892">
            <w:rPr>
              <w:rStyle w:val="Platzhaltertext"/>
              <w:rFonts w:eastAsia="Century Gothic"/>
            </w:rPr>
            <w:t>Fare clic qui per inserire il testo.</w:t>
          </w:r>
        </w:p>
      </w:docPartBody>
    </w:docPart>
    <w:docPart>
      <w:docPartPr>
        <w:name w:val="F469BDF9DB524578961BEB77D87F3293"/>
        <w:category>
          <w:name w:val="Allgemein"/>
          <w:gallery w:val="placeholder"/>
        </w:category>
        <w:types>
          <w:type w:val="bbPlcHdr"/>
        </w:types>
        <w:behaviors>
          <w:behavior w:val="content"/>
        </w:behaviors>
        <w:guid w:val="{855DD682-9871-4ACC-BE50-14328895277E}"/>
      </w:docPartPr>
      <w:docPartBody>
        <w:p w:rsidR="00397736" w:rsidRDefault="00204AE5" w:rsidP="00204AE5">
          <w:pPr>
            <w:pStyle w:val="F469BDF9DB524578961BEB77D87F3293"/>
          </w:pPr>
          <w:r w:rsidRPr="00593892">
            <w:rPr>
              <w:rStyle w:val="Platzhaltertext"/>
              <w:rFonts w:eastAsia="Century Gothic"/>
            </w:rPr>
            <w:t>Fare clic qui per inserire il testo.</w:t>
          </w:r>
        </w:p>
      </w:docPartBody>
    </w:docPart>
    <w:docPart>
      <w:docPartPr>
        <w:name w:val="9F9F8F80CD864F239C4A0BDCF406AA68"/>
        <w:category>
          <w:name w:val="Allgemein"/>
          <w:gallery w:val="placeholder"/>
        </w:category>
        <w:types>
          <w:type w:val="bbPlcHdr"/>
        </w:types>
        <w:behaviors>
          <w:behavior w:val="content"/>
        </w:behaviors>
        <w:guid w:val="{F8E69A9F-095B-432F-B419-E99EBAD7D4CC}"/>
      </w:docPartPr>
      <w:docPartBody>
        <w:p w:rsidR="00397736" w:rsidRDefault="00204AE5" w:rsidP="00204AE5">
          <w:pPr>
            <w:pStyle w:val="9F9F8F80CD864F239C4A0BDCF406AA68"/>
          </w:pPr>
          <w:r w:rsidRPr="00593892">
            <w:rPr>
              <w:rStyle w:val="Platzhaltertext"/>
              <w:rFonts w:eastAsia="Century Gothic"/>
            </w:rPr>
            <w:t>Fare clic qui per inserire il testo.</w:t>
          </w:r>
        </w:p>
      </w:docPartBody>
    </w:docPart>
    <w:docPart>
      <w:docPartPr>
        <w:name w:val="2ECEB355B3E3477F8DAFFFF50C56C5DA"/>
        <w:category>
          <w:name w:val="Allgemein"/>
          <w:gallery w:val="placeholder"/>
        </w:category>
        <w:types>
          <w:type w:val="bbPlcHdr"/>
        </w:types>
        <w:behaviors>
          <w:behavior w:val="content"/>
        </w:behaviors>
        <w:guid w:val="{2F7B38C0-8E9A-4E5A-A19B-6231378393A8}"/>
      </w:docPartPr>
      <w:docPartBody>
        <w:p w:rsidR="00397736" w:rsidRDefault="00204AE5" w:rsidP="00204AE5">
          <w:pPr>
            <w:pStyle w:val="2ECEB355B3E3477F8DAFFFF50C56C5DA"/>
          </w:pPr>
          <w:r w:rsidRPr="00593892">
            <w:rPr>
              <w:rStyle w:val="Platzhaltertext"/>
              <w:rFonts w:eastAsia="Century Gothic"/>
            </w:rPr>
            <w:t>Fare clic qui per inserire il testo.</w:t>
          </w:r>
        </w:p>
      </w:docPartBody>
    </w:docPart>
    <w:docPart>
      <w:docPartPr>
        <w:name w:val="110D53C231FA46BB92D2E645E5CFD2CD"/>
        <w:category>
          <w:name w:val="Allgemein"/>
          <w:gallery w:val="placeholder"/>
        </w:category>
        <w:types>
          <w:type w:val="bbPlcHdr"/>
        </w:types>
        <w:behaviors>
          <w:behavior w:val="content"/>
        </w:behaviors>
        <w:guid w:val="{1B60A620-6149-4C82-9CBA-341A8264179F}"/>
      </w:docPartPr>
      <w:docPartBody>
        <w:p w:rsidR="00397736" w:rsidRDefault="00204AE5" w:rsidP="00204AE5">
          <w:pPr>
            <w:pStyle w:val="110D53C231FA46BB92D2E645E5CFD2CD"/>
          </w:pPr>
          <w:r w:rsidRPr="00593892">
            <w:rPr>
              <w:rStyle w:val="Platzhaltertext"/>
              <w:rFonts w:eastAsia="Century Gothic"/>
            </w:rPr>
            <w:t>Fare clic qui per inserire il testo.</w:t>
          </w:r>
        </w:p>
      </w:docPartBody>
    </w:docPart>
    <w:docPart>
      <w:docPartPr>
        <w:name w:val="55C0EB689F9C46E1ADB5D53EE93F4CA7"/>
        <w:category>
          <w:name w:val="Allgemein"/>
          <w:gallery w:val="placeholder"/>
        </w:category>
        <w:types>
          <w:type w:val="bbPlcHdr"/>
        </w:types>
        <w:behaviors>
          <w:behavior w:val="content"/>
        </w:behaviors>
        <w:guid w:val="{E530A086-06C7-4E92-88CB-BA91BE30BEBA}"/>
      </w:docPartPr>
      <w:docPartBody>
        <w:p w:rsidR="00397736" w:rsidRDefault="00204AE5" w:rsidP="00204AE5">
          <w:pPr>
            <w:pStyle w:val="55C0EB689F9C46E1ADB5D53EE93F4CA7"/>
          </w:pPr>
          <w:r w:rsidRPr="00593892">
            <w:rPr>
              <w:rStyle w:val="Platzhaltertext"/>
              <w:rFonts w:eastAsia="Century Gothic"/>
            </w:rPr>
            <w:t>Fare clic qui per inserire il testo.</w:t>
          </w:r>
        </w:p>
      </w:docPartBody>
    </w:docPart>
    <w:docPart>
      <w:docPartPr>
        <w:name w:val="2A5C0DFCBA014C6A8C68271ED6FCD76E"/>
        <w:category>
          <w:name w:val="Allgemein"/>
          <w:gallery w:val="placeholder"/>
        </w:category>
        <w:types>
          <w:type w:val="bbPlcHdr"/>
        </w:types>
        <w:behaviors>
          <w:behavior w:val="content"/>
        </w:behaviors>
        <w:guid w:val="{87891231-5272-4FD8-819F-B038E37458D6}"/>
      </w:docPartPr>
      <w:docPartBody>
        <w:p w:rsidR="00397736" w:rsidRDefault="00204AE5" w:rsidP="00204AE5">
          <w:pPr>
            <w:pStyle w:val="2A5C0DFCBA014C6A8C68271ED6FCD76E"/>
          </w:pPr>
          <w:r w:rsidRPr="00593892">
            <w:rPr>
              <w:rStyle w:val="Platzhaltertext"/>
              <w:rFonts w:eastAsia="Century Gothic"/>
            </w:rPr>
            <w:t>Fare clic qui per inserire il testo.</w:t>
          </w:r>
        </w:p>
      </w:docPartBody>
    </w:docPart>
    <w:docPart>
      <w:docPartPr>
        <w:name w:val="3919A034E8FC4630ADFB6863ECEB8E88"/>
        <w:category>
          <w:name w:val="Allgemein"/>
          <w:gallery w:val="placeholder"/>
        </w:category>
        <w:types>
          <w:type w:val="bbPlcHdr"/>
        </w:types>
        <w:behaviors>
          <w:behavior w:val="content"/>
        </w:behaviors>
        <w:guid w:val="{09C1BE8D-6D1F-4D4A-A5AC-720BD680A00D}"/>
      </w:docPartPr>
      <w:docPartBody>
        <w:p w:rsidR="00397736" w:rsidRDefault="00204AE5" w:rsidP="00204AE5">
          <w:pPr>
            <w:pStyle w:val="3919A034E8FC4630ADFB6863ECEB8E88"/>
          </w:pPr>
          <w:r w:rsidRPr="00593892">
            <w:rPr>
              <w:rStyle w:val="Platzhaltertext"/>
              <w:rFonts w:eastAsia="Century Gothic"/>
            </w:rPr>
            <w:t>Fare clic qui per inserire il testo.</w:t>
          </w:r>
        </w:p>
      </w:docPartBody>
    </w:docPart>
    <w:docPart>
      <w:docPartPr>
        <w:name w:val="721734E3458145B88F1C4A98BA200467"/>
        <w:category>
          <w:name w:val="Allgemein"/>
          <w:gallery w:val="placeholder"/>
        </w:category>
        <w:types>
          <w:type w:val="bbPlcHdr"/>
        </w:types>
        <w:behaviors>
          <w:behavior w:val="content"/>
        </w:behaviors>
        <w:guid w:val="{F83B8358-401F-4722-A4F3-F60C6F6E8BF1}"/>
      </w:docPartPr>
      <w:docPartBody>
        <w:p w:rsidR="00397736" w:rsidRDefault="00204AE5" w:rsidP="00204AE5">
          <w:pPr>
            <w:pStyle w:val="721734E3458145B88F1C4A98BA200467"/>
          </w:pPr>
          <w:r w:rsidRPr="00593892">
            <w:rPr>
              <w:rStyle w:val="Platzhaltertext"/>
              <w:rFonts w:eastAsia="Century Gothic"/>
            </w:rPr>
            <w:t>Fare clic qui per inserire il testo.</w:t>
          </w:r>
        </w:p>
      </w:docPartBody>
    </w:docPart>
    <w:docPart>
      <w:docPartPr>
        <w:name w:val="0770F2BB52904752A2E0FA05AF466D84"/>
        <w:category>
          <w:name w:val="Allgemein"/>
          <w:gallery w:val="placeholder"/>
        </w:category>
        <w:types>
          <w:type w:val="bbPlcHdr"/>
        </w:types>
        <w:behaviors>
          <w:behavior w:val="content"/>
        </w:behaviors>
        <w:guid w:val="{152EB125-A96B-42FA-9102-340B85D66FD6}"/>
      </w:docPartPr>
      <w:docPartBody>
        <w:p w:rsidR="00397736" w:rsidRDefault="00204AE5" w:rsidP="00204AE5">
          <w:pPr>
            <w:pStyle w:val="0770F2BB52904752A2E0FA05AF466D84"/>
          </w:pPr>
          <w:r w:rsidRPr="00593892">
            <w:rPr>
              <w:rStyle w:val="Platzhaltertext"/>
              <w:rFonts w:eastAsia="Century Gothic"/>
            </w:rPr>
            <w:t>Fare clic qui per inserire il testo.</w:t>
          </w:r>
        </w:p>
      </w:docPartBody>
    </w:docPart>
    <w:docPart>
      <w:docPartPr>
        <w:name w:val="D817E72E693C46C8BF51936A2472EE49"/>
        <w:category>
          <w:name w:val="Allgemein"/>
          <w:gallery w:val="placeholder"/>
        </w:category>
        <w:types>
          <w:type w:val="bbPlcHdr"/>
        </w:types>
        <w:behaviors>
          <w:behavior w:val="content"/>
        </w:behaviors>
        <w:guid w:val="{7DDC9F88-F3CE-40C6-8DF6-4904651FCB54}"/>
      </w:docPartPr>
      <w:docPartBody>
        <w:p w:rsidR="00397736" w:rsidRDefault="00204AE5" w:rsidP="00204AE5">
          <w:pPr>
            <w:pStyle w:val="D817E72E693C46C8BF51936A2472EE49"/>
          </w:pPr>
          <w:r w:rsidRPr="00593892">
            <w:rPr>
              <w:rStyle w:val="Platzhaltertext"/>
              <w:rFonts w:eastAsia="Century Gothic"/>
            </w:rPr>
            <w:t>Fare clic qui per inserire il testo.</w:t>
          </w:r>
        </w:p>
      </w:docPartBody>
    </w:docPart>
    <w:docPart>
      <w:docPartPr>
        <w:name w:val="A8BE9A57939F4E6B86AFBAD9AD2ADFB7"/>
        <w:category>
          <w:name w:val="Allgemein"/>
          <w:gallery w:val="placeholder"/>
        </w:category>
        <w:types>
          <w:type w:val="bbPlcHdr"/>
        </w:types>
        <w:behaviors>
          <w:behavior w:val="content"/>
        </w:behaviors>
        <w:guid w:val="{2ACF4F43-07FA-43B3-8F1E-A8C10D79DFD8}"/>
      </w:docPartPr>
      <w:docPartBody>
        <w:p w:rsidR="00397736" w:rsidRDefault="00204AE5" w:rsidP="00204AE5">
          <w:pPr>
            <w:pStyle w:val="A8BE9A57939F4E6B86AFBAD9AD2ADFB7"/>
          </w:pPr>
          <w:r w:rsidRPr="00593892">
            <w:rPr>
              <w:rStyle w:val="Platzhaltertext"/>
              <w:rFonts w:eastAsia="Century Gothic"/>
            </w:rPr>
            <w:t>Fare clic qui per inserire il testo.</w:t>
          </w:r>
        </w:p>
      </w:docPartBody>
    </w:docPart>
    <w:docPart>
      <w:docPartPr>
        <w:name w:val="F83890804A8F4D0385EC38D68847D0B8"/>
        <w:category>
          <w:name w:val="Allgemein"/>
          <w:gallery w:val="placeholder"/>
        </w:category>
        <w:types>
          <w:type w:val="bbPlcHdr"/>
        </w:types>
        <w:behaviors>
          <w:behavior w:val="content"/>
        </w:behaviors>
        <w:guid w:val="{37B8FDDE-7E91-4048-91E1-6DFA480F34F1}"/>
      </w:docPartPr>
      <w:docPartBody>
        <w:p w:rsidR="00397736" w:rsidRDefault="00204AE5" w:rsidP="00204AE5">
          <w:pPr>
            <w:pStyle w:val="F83890804A8F4D0385EC38D68847D0B8"/>
          </w:pPr>
          <w:r w:rsidRPr="00593892">
            <w:rPr>
              <w:rStyle w:val="Platzhaltertext"/>
              <w:rFonts w:eastAsia="Century Gothic"/>
            </w:rPr>
            <w:t>Fare clic qui per inserire il testo.</w:t>
          </w:r>
        </w:p>
      </w:docPartBody>
    </w:docPart>
    <w:docPart>
      <w:docPartPr>
        <w:name w:val="3A95C396D21F44E294056831EA93C566"/>
        <w:category>
          <w:name w:val="Allgemein"/>
          <w:gallery w:val="placeholder"/>
        </w:category>
        <w:types>
          <w:type w:val="bbPlcHdr"/>
        </w:types>
        <w:behaviors>
          <w:behavior w:val="content"/>
        </w:behaviors>
        <w:guid w:val="{AA540C3B-0652-448B-B9C6-A23393EC9A46}"/>
      </w:docPartPr>
      <w:docPartBody>
        <w:p w:rsidR="00397736" w:rsidRDefault="00204AE5" w:rsidP="00204AE5">
          <w:pPr>
            <w:pStyle w:val="3A95C396D21F44E294056831EA93C566"/>
          </w:pPr>
          <w:r w:rsidRPr="00593892">
            <w:rPr>
              <w:rStyle w:val="Platzhaltertext"/>
              <w:rFonts w:eastAsia="Century Gothic"/>
            </w:rPr>
            <w:t>Fare clic qui per inserire il testo.</w:t>
          </w:r>
        </w:p>
      </w:docPartBody>
    </w:docPart>
    <w:docPart>
      <w:docPartPr>
        <w:name w:val="9B4D5A59993B42D18C6F335CA672AEC3"/>
        <w:category>
          <w:name w:val="Allgemein"/>
          <w:gallery w:val="placeholder"/>
        </w:category>
        <w:types>
          <w:type w:val="bbPlcHdr"/>
        </w:types>
        <w:behaviors>
          <w:behavior w:val="content"/>
        </w:behaviors>
        <w:guid w:val="{64FC24F0-2853-4660-A888-FC69F71A378B}"/>
      </w:docPartPr>
      <w:docPartBody>
        <w:p w:rsidR="00397736" w:rsidRDefault="00204AE5" w:rsidP="00204AE5">
          <w:pPr>
            <w:pStyle w:val="9B4D5A59993B42D18C6F335CA672AEC3"/>
          </w:pPr>
          <w:r w:rsidRPr="00593892">
            <w:rPr>
              <w:rStyle w:val="Platzhaltertext"/>
              <w:rFonts w:eastAsia="Century Gothic"/>
            </w:rPr>
            <w:t>Fare clic qui per inserire il testo.</w:t>
          </w:r>
        </w:p>
      </w:docPartBody>
    </w:docPart>
    <w:docPart>
      <w:docPartPr>
        <w:name w:val="20837818D9AC4276A9E2786DE2EBD4F0"/>
        <w:category>
          <w:name w:val="Allgemein"/>
          <w:gallery w:val="placeholder"/>
        </w:category>
        <w:types>
          <w:type w:val="bbPlcHdr"/>
        </w:types>
        <w:behaviors>
          <w:behavior w:val="content"/>
        </w:behaviors>
        <w:guid w:val="{C2A80B56-E515-47A5-8878-7BAD8D4FF915}"/>
      </w:docPartPr>
      <w:docPartBody>
        <w:p w:rsidR="00397736" w:rsidRDefault="00204AE5" w:rsidP="00204AE5">
          <w:pPr>
            <w:pStyle w:val="20837818D9AC4276A9E2786DE2EBD4F0"/>
          </w:pPr>
          <w:r w:rsidRPr="00593892">
            <w:rPr>
              <w:rStyle w:val="Platzhaltertext"/>
              <w:rFonts w:eastAsia="Century Gothic"/>
            </w:rPr>
            <w:t>Fare clic qui per inserire il testo.</w:t>
          </w:r>
        </w:p>
      </w:docPartBody>
    </w:docPart>
    <w:docPart>
      <w:docPartPr>
        <w:name w:val="97161C3A21844D72AF78162184B35A6A"/>
        <w:category>
          <w:name w:val="Allgemein"/>
          <w:gallery w:val="placeholder"/>
        </w:category>
        <w:types>
          <w:type w:val="bbPlcHdr"/>
        </w:types>
        <w:behaviors>
          <w:behavior w:val="content"/>
        </w:behaviors>
        <w:guid w:val="{CC47F116-9881-429B-9DCC-66CEBFAB67E9}"/>
      </w:docPartPr>
      <w:docPartBody>
        <w:p w:rsidR="00397736" w:rsidRDefault="00204AE5" w:rsidP="00204AE5">
          <w:pPr>
            <w:pStyle w:val="97161C3A21844D72AF78162184B35A6A"/>
          </w:pPr>
          <w:r w:rsidRPr="00593892">
            <w:rPr>
              <w:rStyle w:val="Platzhaltertext"/>
              <w:rFonts w:eastAsia="Century Gothic"/>
            </w:rPr>
            <w:t>Fare clic qui per inserire il testo.</w:t>
          </w:r>
        </w:p>
      </w:docPartBody>
    </w:docPart>
    <w:docPart>
      <w:docPartPr>
        <w:name w:val="8D4431C8BFD143ADB6104F3ED988A8C3"/>
        <w:category>
          <w:name w:val="Allgemein"/>
          <w:gallery w:val="placeholder"/>
        </w:category>
        <w:types>
          <w:type w:val="bbPlcHdr"/>
        </w:types>
        <w:behaviors>
          <w:behavior w:val="content"/>
        </w:behaviors>
        <w:guid w:val="{9A08E3AC-5174-4DD4-ABB2-1E7D637C3F47}"/>
      </w:docPartPr>
      <w:docPartBody>
        <w:p w:rsidR="00397736" w:rsidRDefault="00204AE5" w:rsidP="00204AE5">
          <w:pPr>
            <w:pStyle w:val="8D4431C8BFD143ADB6104F3ED988A8C3"/>
          </w:pPr>
          <w:r w:rsidRPr="00593892">
            <w:rPr>
              <w:rStyle w:val="Platzhaltertext"/>
              <w:rFonts w:eastAsia="Century Gothic"/>
            </w:rPr>
            <w:t>Fare clic qui per inserire il testo.</w:t>
          </w:r>
        </w:p>
      </w:docPartBody>
    </w:docPart>
    <w:docPart>
      <w:docPartPr>
        <w:name w:val="6F0E8040A75147F382C96C083E910229"/>
        <w:category>
          <w:name w:val="Allgemein"/>
          <w:gallery w:val="placeholder"/>
        </w:category>
        <w:types>
          <w:type w:val="bbPlcHdr"/>
        </w:types>
        <w:behaviors>
          <w:behavior w:val="content"/>
        </w:behaviors>
        <w:guid w:val="{72118E25-A95D-4968-A6F1-62AAE046AA97}"/>
      </w:docPartPr>
      <w:docPartBody>
        <w:p w:rsidR="00397736" w:rsidRDefault="00204AE5" w:rsidP="00204AE5">
          <w:pPr>
            <w:pStyle w:val="6F0E8040A75147F382C96C083E910229"/>
          </w:pPr>
          <w:r w:rsidRPr="00593892">
            <w:rPr>
              <w:rStyle w:val="Platzhaltertext"/>
              <w:rFonts w:eastAsia="Century Gothic"/>
            </w:rPr>
            <w:t>Fare clic qui per inserire il testo.</w:t>
          </w:r>
        </w:p>
      </w:docPartBody>
    </w:docPart>
    <w:docPart>
      <w:docPartPr>
        <w:name w:val="8527CB222E7C4EAE945B44861D88A4E9"/>
        <w:category>
          <w:name w:val="Allgemein"/>
          <w:gallery w:val="placeholder"/>
        </w:category>
        <w:types>
          <w:type w:val="bbPlcHdr"/>
        </w:types>
        <w:behaviors>
          <w:behavior w:val="content"/>
        </w:behaviors>
        <w:guid w:val="{1A98BFDD-1DF5-403E-B008-2DC45619BC23}"/>
      </w:docPartPr>
      <w:docPartBody>
        <w:p w:rsidR="00397736" w:rsidRDefault="00204AE5" w:rsidP="00204AE5">
          <w:pPr>
            <w:pStyle w:val="8527CB222E7C4EAE945B44861D88A4E9"/>
          </w:pPr>
          <w:r w:rsidRPr="00593892">
            <w:rPr>
              <w:rStyle w:val="Platzhaltertext"/>
              <w:rFonts w:eastAsia="Century Gothic"/>
            </w:rPr>
            <w:t>Fare clic qui per inserire il testo.</w:t>
          </w:r>
        </w:p>
      </w:docPartBody>
    </w:docPart>
    <w:docPart>
      <w:docPartPr>
        <w:name w:val="64585D64408F4BE08EA0A2708C5B9287"/>
        <w:category>
          <w:name w:val="Allgemein"/>
          <w:gallery w:val="placeholder"/>
        </w:category>
        <w:types>
          <w:type w:val="bbPlcHdr"/>
        </w:types>
        <w:behaviors>
          <w:behavior w:val="content"/>
        </w:behaviors>
        <w:guid w:val="{A2C0B683-C4A3-4803-A5E7-4700318955EB}"/>
      </w:docPartPr>
      <w:docPartBody>
        <w:p w:rsidR="00397736" w:rsidRDefault="00204AE5" w:rsidP="00204AE5">
          <w:pPr>
            <w:pStyle w:val="64585D64408F4BE08EA0A2708C5B9287"/>
          </w:pPr>
          <w:r w:rsidRPr="00593892">
            <w:rPr>
              <w:rStyle w:val="Platzhaltertext"/>
              <w:rFonts w:eastAsia="Century Gothic"/>
            </w:rPr>
            <w:t>Fare clic qui per inserire il testo.</w:t>
          </w:r>
        </w:p>
      </w:docPartBody>
    </w:docPart>
    <w:docPart>
      <w:docPartPr>
        <w:name w:val="639471C13142401C8F7AA8ACD08A328D"/>
        <w:category>
          <w:name w:val="Allgemein"/>
          <w:gallery w:val="placeholder"/>
        </w:category>
        <w:types>
          <w:type w:val="bbPlcHdr"/>
        </w:types>
        <w:behaviors>
          <w:behavior w:val="content"/>
        </w:behaviors>
        <w:guid w:val="{5D916912-A172-4BF4-9320-29F8A9A1780C}"/>
      </w:docPartPr>
      <w:docPartBody>
        <w:p w:rsidR="00397736" w:rsidRDefault="00204AE5" w:rsidP="00204AE5">
          <w:pPr>
            <w:pStyle w:val="639471C13142401C8F7AA8ACD08A328D"/>
          </w:pPr>
          <w:r w:rsidRPr="00593892">
            <w:rPr>
              <w:rStyle w:val="Platzhaltertext"/>
              <w:rFonts w:eastAsia="Century Gothic"/>
            </w:rPr>
            <w:t>Fare clic qui per inserire il testo.</w:t>
          </w:r>
        </w:p>
      </w:docPartBody>
    </w:docPart>
    <w:docPart>
      <w:docPartPr>
        <w:name w:val="AA6E6D855133418483805C997D33F83B"/>
        <w:category>
          <w:name w:val="Allgemein"/>
          <w:gallery w:val="placeholder"/>
        </w:category>
        <w:types>
          <w:type w:val="bbPlcHdr"/>
        </w:types>
        <w:behaviors>
          <w:behavior w:val="content"/>
        </w:behaviors>
        <w:guid w:val="{055CCF61-92F9-4200-B00F-688417B05610}"/>
      </w:docPartPr>
      <w:docPartBody>
        <w:p w:rsidR="00964549" w:rsidRDefault="00397736" w:rsidP="00397736">
          <w:pPr>
            <w:pStyle w:val="AA6E6D855133418483805C997D33F83B"/>
          </w:pPr>
          <w:r w:rsidRPr="00593892">
            <w:rPr>
              <w:rStyle w:val="Platzhaltertext"/>
              <w:rFonts w:eastAsia="Century Gothic"/>
            </w:rPr>
            <w:t>Fare clic qui per inserire il testo.</w:t>
          </w:r>
        </w:p>
      </w:docPartBody>
    </w:docPart>
    <w:docPart>
      <w:docPartPr>
        <w:name w:val="DC31AB6572654A0A9956D750267ECBA8"/>
        <w:category>
          <w:name w:val="Allgemein"/>
          <w:gallery w:val="placeholder"/>
        </w:category>
        <w:types>
          <w:type w:val="bbPlcHdr"/>
        </w:types>
        <w:behaviors>
          <w:behavior w:val="content"/>
        </w:behaviors>
        <w:guid w:val="{565DECEB-A8F5-464E-A35C-B94F11DA20C9}"/>
      </w:docPartPr>
      <w:docPartBody>
        <w:p w:rsidR="00964549" w:rsidRDefault="00397736" w:rsidP="00397736">
          <w:pPr>
            <w:pStyle w:val="DC31AB6572654A0A9956D750267ECBA8"/>
          </w:pPr>
          <w:r w:rsidRPr="00593892">
            <w:rPr>
              <w:rStyle w:val="Platzhaltertext"/>
              <w:rFonts w:eastAsia="Century Gothic"/>
            </w:rPr>
            <w:t>Fare clic qui per inserire il testo.</w:t>
          </w:r>
        </w:p>
      </w:docPartBody>
    </w:docPart>
    <w:docPart>
      <w:docPartPr>
        <w:name w:val="23A94778C4804D88A41BE8C2D949B29C"/>
        <w:category>
          <w:name w:val="Allgemein"/>
          <w:gallery w:val="placeholder"/>
        </w:category>
        <w:types>
          <w:type w:val="bbPlcHdr"/>
        </w:types>
        <w:behaviors>
          <w:behavior w:val="content"/>
        </w:behaviors>
        <w:guid w:val="{0562823A-D76E-42BB-9EED-A131647FE63A}"/>
      </w:docPartPr>
      <w:docPartBody>
        <w:p w:rsidR="00964549" w:rsidRDefault="00397736" w:rsidP="00397736">
          <w:pPr>
            <w:pStyle w:val="23A94778C4804D88A41BE8C2D949B29C"/>
          </w:pPr>
          <w:r w:rsidRPr="00593892">
            <w:rPr>
              <w:rStyle w:val="Platzhaltertext"/>
              <w:rFonts w:eastAsia="Century Gothic"/>
            </w:rPr>
            <w:t>Fare clic qui per inserire il testo.</w:t>
          </w:r>
        </w:p>
      </w:docPartBody>
    </w:docPart>
    <w:docPart>
      <w:docPartPr>
        <w:name w:val="5409CCF6A9AC4CB6AF467AC3DA6E729A"/>
        <w:category>
          <w:name w:val="Allgemein"/>
          <w:gallery w:val="placeholder"/>
        </w:category>
        <w:types>
          <w:type w:val="bbPlcHdr"/>
        </w:types>
        <w:behaviors>
          <w:behavior w:val="content"/>
        </w:behaviors>
        <w:guid w:val="{E8A2F0EE-F9F0-494A-B7AC-A4FE6D22B64E}"/>
      </w:docPartPr>
      <w:docPartBody>
        <w:p w:rsidR="00964549" w:rsidRDefault="00397736" w:rsidP="00397736">
          <w:pPr>
            <w:pStyle w:val="5409CCF6A9AC4CB6AF467AC3DA6E729A"/>
          </w:pPr>
          <w:r w:rsidRPr="00593892">
            <w:rPr>
              <w:rStyle w:val="Platzhaltertext"/>
              <w:rFonts w:eastAsia="Century Gothic"/>
            </w:rPr>
            <w:t>Fare clic qui per inserire il testo.</w:t>
          </w:r>
        </w:p>
      </w:docPartBody>
    </w:docPart>
    <w:docPart>
      <w:docPartPr>
        <w:name w:val="2277EEB331364CB9BFD9A53BB5C13A8E"/>
        <w:category>
          <w:name w:val="Allgemein"/>
          <w:gallery w:val="placeholder"/>
        </w:category>
        <w:types>
          <w:type w:val="bbPlcHdr"/>
        </w:types>
        <w:behaviors>
          <w:behavior w:val="content"/>
        </w:behaviors>
        <w:guid w:val="{B303AF0F-ABCE-42B0-8A74-80C46289DBB8}"/>
      </w:docPartPr>
      <w:docPartBody>
        <w:p w:rsidR="00964549" w:rsidRDefault="00397736" w:rsidP="00397736">
          <w:pPr>
            <w:pStyle w:val="2277EEB331364CB9BFD9A53BB5C13A8E"/>
          </w:pPr>
          <w:r w:rsidRPr="00593892">
            <w:rPr>
              <w:rStyle w:val="Platzhaltertext"/>
              <w:rFonts w:eastAsia="Century Gothic"/>
            </w:rPr>
            <w:t>Fare clic qui per inserire il testo.</w:t>
          </w:r>
        </w:p>
      </w:docPartBody>
    </w:docPart>
    <w:docPart>
      <w:docPartPr>
        <w:name w:val="9B518635F3B1405C99426D43ED9762FD"/>
        <w:category>
          <w:name w:val="Allgemein"/>
          <w:gallery w:val="placeholder"/>
        </w:category>
        <w:types>
          <w:type w:val="bbPlcHdr"/>
        </w:types>
        <w:behaviors>
          <w:behavior w:val="content"/>
        </w:behaviors>
        <w:guid w:val="{33731D7D-90AA-43E5-B2FD-B8E037A64B3F}"/>
      </w:docPartPr>
      <w:docPartBody>
        <w:p w:rsidR="00964549" w:rsidRDefault="00397736" w:rsidP="00397736">
          <w:pPr>
            <w:pStyle w:val="9B518635F3B1405C99426D43ED9762FD"/>
          </w:pPr>
          <w:r w:rsidRPr="00593892">
            <w:rPr>
              <w:rStyle w:val="Platzhaltertext"/>
              <w:rFonts w:eastAsia="Century Gothic"/>
            </w:rPr>
            <w:t>Fare clic qui per inserire il testo.</w:t>
          </w:r>
        </w:p>
      </w:docPartBody>
    </w:docPart>
    <w:docPart>
      <w:docPartPr>
        <w:name w:val="072BFE7DE2A04C8D84A7033964984CEA"/>
        <w:category>
          <w:name w:val="Allgemein"/>
          <w:gallery w:val="placeholder"/>
        </w:category>
        <w:types>
          <w:type w:val="bbPlcHdr"/>
        </w:types>
        <w:behaviors>
          <w:behavior w:val="content"/>
        </w:behaviors>
        <w:guid w:val="{EE2E50A8-27E0-4A70-9D22-5DF280883544}"/>
      </w:docPartPr>
      <w:docPartBody>
        <w:p w:rsidR="00964549" w:rsidRDefault="00397736" w:rsidP="00397736">
          <w:pPr>
            <w:pStyle w:val="072BFE7DE2A04C8D84A7033964984CEA"/>
          </w:pPr>
          <w:r w:rsidRPr="00593892">
            <w:rPr>
              <w:rStyle w:val="Platzhaltertext"/>
              <w:rFonts w:eastAsia="Century Gothic"/>
            </w:rPr>
            <w:t>Fare clic qui per inserire il testo.</w:t>
          </w:r>
        </w:p>
      </w:docPartBody>
    </w:docPart>
    <w:docPart>
      <w:docPartPr>
        <w:name w:val="1FFFC754918C4CFCAD659B0D1604D6F3"/>
        <w:category>
          <w:name w:val="Allgemein"/>
          <w:gallery w:val="placeholder"/>
        </w:category>
        <w:types>
          <w:type w:val="bbPlcHdr"/>
        </w:types>
        <w:behaviors>
          <w:behavior w:val="content"/>
        </w:behaviors>
        <w:guid w:val="{7D42B5BA-D6AC-4ACC-9E41-99172BBE86AB}"/>
      </w:docPartPr>
      <w:docPartBody>
        <w:p w:rsidR="00964549" w:rsidRDefault="00964549" w:rsidP="00964549">
          <w:pPr>
            <w:pStyle w:val="1FFFC754918C4CFCAD659B0D1604D6F3"/>
          </w:pPr>
          <w:r w:rsidRPr="00593892">
            <w:rPr>
              <w:rStyle w:val="Platzhaltertext"/>
              <w:rFonts w:eastAsia="Century Gothic"/>
            </w:rPr>
            <w:t>Fare clic qui per inserire il testo.</w:t>
          </w:r>
        </w:p>
      </w:docPartBody>
    </w:docPart>
    <w:docPart>
      <w:docPartPr>
        <w:name w:val="300F95A7CA844E7D85E6A72C743130EF"/>
        <w:category>
          <w:name w:val="Allgemein"/>
          <w:gallery w:val="placeholder"/>
        </w:category>
        <w:types>
          <w:type w:val="bbPlcHdr"/>
        </w:types>
        <w:behaviors>
          <w:behavior w:val="content"/>
        </w:behaviors>
        <w:guid w:val="{976A4EBD-BA40-4116-B5DB-3442D2047E16}"/>
      </w:docPartPr>
      <w:docPartBody>
        <w:p w:rsidR="00964549" w:rsidRDefault="00964549" w:rsidP="00964549">
          <w:pPr>
            <w:pStyle w:val="300F95A7CA844E7D85E6A72C743130EF"/>
          </w:pPr>
          <w:r w:rsidRPr="00593892">
            <w:rPr>
              <w:rStyle w:val="Platzhaltertext"/>
              <w:rFonts w:eastAsia="Century Gothic"/>
            </w:rPr>
            <w:t>Fare clic qui per inserire il testo.</w:t>
          </w:r>
        </w:p>
      </w:docPartBody>
    </w:docPart>
    <w:docPart>
      <w:docPartPr>
        <w:name w:val="C64689EDF378488AB437A9B65DD22FBE"/>
        <w:category>
          <w:name w:val="Allgemein"/>
          <w:gallery w:val="placeholder"/>
        </w:category>
        <w:types>
          <w:type w:val="bbPlcHdr"/>
        </w:types>
        <w:behaviors>
          <w:behavior w:val="content"/>
        </w:behaviors>
        <w:guid w:val="{F9D36A34-5653-4F56-A788-C28D8004FC9A}"/>
      </w:docPartPr>
      <w:docPartBody>
        <w:p w:rsidR="00964549" w:rsidRDefault="00964549" w:rsidP="00964549">
          <w:pPr>
            <w:pStyle w:val="C64689EDF378488AB437A9B65DD22FBE"/>
          </w:pPr>
          <w:r w:rsidRPr="00593892">
            <w:rPr>
              <w:rStyle w:val="Platzhaltertext"/>
              <w:rFonts w:eastAsia="Century Gothic"/>
            </w:rPr>
            <w:t>Fare clic qui per inserire il testo.</w:t>
          </w:r>
        </w:p>
      </w:docPartBody>
    </w:docPart>
    <w:docPart>
      <w:docPartPr>
        <w:name w:val="25A15C5A45D847CA822457B85BA3746D"/>
        <w:category>
          <w:name w:val="Allgemein"/>
          <w:gallery w:val="placeholder"/>
        </w:category>
        <w:types>
          <w:type w:val="bbPlcHdr"/>
        </w:types>
        <w:behaviors>
          <w:behavior w:val="content"/>
        </w:behaviors>
        <w:guid w:val="{B3D2796D-5AB3-4D1E-8A65-6608F403B895}"/>
      </w:docPartPr>
      <w:docPartBody>
        <w:p w:rsidR="00964549" w:rsidRDefault="00964549" w:rsidP="00964549">
          <w:pPr>
            <w:pStyle w:val="25A15C5A45D847CA822457B85BA3746D"/>
          </w:pPr>
          <w:r w:rsidRPr="00593892">
            <w:rPr>
              <w:rStyle w:val="Platzhaltertext"/>
              <w:rFonts w:eastAsia="Century Gothic"/>
            </w:rPr>
            <w:t>Fare clic qui per inserire il testo.</w:t>
          </w:r>
        </w:p>
      </w:docPartBody>
    </w:docPart>
    <w:docPart>
      <w:docPartPr>
        <w:name w:val="F3296540C5B241C79DD355F68F33D01C"/>
        <w:category>
          <w:name w:val="Allgemein"/>
          <w:gallery w:val="placeholder"/>
        </w:category>
        <w:types>
          <w:type w:val="bbPlcHdr"/>
        </w:types>
        <w:behaviors>
          <w:behavior w:val="content"/>
        </w:behaviors>
        <w:guid w:val="{82626A06-6870-4257-A8BF-3FE851833CFB}"/>
      </w:docPartPr>
      <w:docPartBody>
        <w:p w:rsidR="00964549" w:rsidRDefault="00964549" w:rsidP="00964549">
          <w:pPr>
            <w:pStyle w:val="F3296540C5B241C79DD355F68F33D01C"/>
          </w:pPr>
          <w:r w:rsidRPr="00593892">
            <w:rPr>
              <w:rStyle w:val="Platzhaltertext"/>
              <w:rFonts w:eastAsia="Century Gothic"/>
            </w:rPr>
            <w:t>Fare clic qui per inserire il testo.</w:t>
          </w:r>
        </w:p>
      </w:docPartBody>
    </w:docPart>
    <w:docPart>
      <w:docPartPr>
        <w:name w:val="4A466A596D594AE1BE5D9DFFFBC5219D"/>
        <w:category>
          <w:name w:val="Allgemein"/>
          <w:gallery w:val="placeholder"/>
        </w:category>
        <w:types>
          <w:type w:val="bbPlcHdr"/>
        </w:types>
        <w:behaviors>
          <w:behavior w:val="content"/>
        </w:behaviors>
        <w:guid w:val="{C386D524-1A2A-4527-9222-B32CB4D645FB}"/>
      </w:docPartPr>
      <w:docPartBody>
        <w:p w:rsidR="00964549" w:rsidRDefault="00964549" w:rsidP="00964549">
          <w:pPr>
            <w:pStyle w:val="4A466A596D594AE1BE5D9DFFFBC5219D"/>
          </w:pPr>
          <w:r w:rsidRPr="00593892">
            <w:rPr>
              <w:rStyle w:val="Platzhaltertext"/>
              <w:rFonts w:eastAsia="Century Gothic"/>
            </w:rPr>
            <w:t>Fare clic qui per inserire il testo.</w:t>
          </w:r>
        </w:p>
      </w:docPartBody>
    </w:docPart>
    <w:docPart>
      <w:docPartPr>
        <w:name w:val="FE5FD7B9CBC54BA9AF79E8B1004AFD34"/>
        <w:category>
          <w:name w:val="Allgemein"/>
          <w:gallery w:val="placeholder"/>
        </w:category>
        <w:types>
          <w:type w:val="bbPlcHdr"/>
        </w:types>
        <w:behaviors>
          <w:behavior w:val="content"/>
        </w:behaviors>
        <w:guid w:val="{B97135C7-C635-4E2C-8145-66636EF262FE}"/>
      </w:docPartPr>
      <w:docPartBody>
        <w:p w:rsidR="00964549" w:rsidRDefault="00964549" w:rsidP="00964549">
          <w:pPr>
            <w:pStyle w:val="FE5FD7B9CBC54BA9AF79E8B1004AFD34"/>
          </w:pPr>
          <w:r w:rsidRPr="00593892">
            <w:rPr>
              <w:rStyle w:val="Platzhaltertext"/>
              <w:rFonts w:eastAsia="Century Gothic"/>
            </w:rPr>
            <w:t>Fare clic qui per inserire il testo.</w:t>
          </w:r>
        </w:p>
      </w:docPartBody>
    </w:docPart>
    <w:docPart>
      <w:docPartPr>
        <w:name w:val="B10DB47ADE614013834DA249BAD5FD06"/>
        <w:category>
          <w:name w:val="Allgemein"/>
          <w:gallery w:val="placeholder"/>
        </w:category>
        <w:types>
          <w:type w:val="bbPlcHdr"/>
        </w:types>
        <w:behaviors>
          <w:behavior w:val="content"/>
        </w:behaviors>
        <w:guid w:val="{25E3CDD4-1317-4130-94FC-2E5AEC38BDB1}"/>
      </w:docPartPr>
      <w:docPartBody>
        <w:p w:rsidR="00964549" w:rsidRDefault="00964549" w:rsidP="00964549">
          <w:pPr>
            <w:pStyle w:val="B10DB47ADE614013834DA249BAD5FD06"/>
          </w:pPr>
          <w:r w:rsidRPr="00593892">
            <w:rPr>
              <w:rStyle w:val="Platzhaltertext"/>
              <w:rFonts w:eastAsia="Century Gothic"/>
            </w:rPr>
            <w:t>Fare clic qui per inserire il testo.</w:t>
          </w:r>
        </w:p>
      </w:docPartBody>
    </w:docPart>
    <w:docPart>
      <w:docPartPr>
        <w:name w:val="AFDDFE2C2B1D489C9110DBFDD899AC0C"/>
        <w:category>
          <w:name w:val="Allgemein"/>
          <w:gallery w:val="placeholder"/>
        </w:category>
        <w:types>
          <w:type w:val="bbPlcHdr"/>
        </w:types>
        <w:behaviors>
          <w:behavior w:val="content"/>
        </w:behaviors>
        <w:guid w:val="{03FB6328-7EC5-4C4C-BF4A-8FA814A3FC6D}"/>
      </w:docPartPr>
      <w:docPartBody>
        <w:p w:rsidR="00964549" w:rsidRDefault="00964549" w:rsidP="00964549">
          <w:pPr>
            <w:pStyle w:val="AFDDFE2C2B1D489C9110DBFDD899AC0C"/>
          </w:pPr>
          <w:r w:rsidRPr="00593892">
            <w:rPr>
              <w:rStyle w:val="Platzhaltertext"/>
              <w:rFonts w:eastAsia="Century Gothic"/>
            </w:rPr>
            <w:t>Fare clic qui per inserire il testo.</w:t>
          </w:r>
        </w:p>
      </w:docPartBody>
    </w:docPart>
    <w:docPart>
      <w:docPartPr>
        <w:name w:val="598B2C14D7274E1FBF31442020B9CD32"/>
        <w:category>
          <w:name w:val="Allgemein"/>
          <w:gallery w:val="placeholder"/>
        </w:category>
        <w:types>
          <w:type w:val="bbPlcHdr"/>
        </w:types>
        <w:behaviors>
          <w:behavior w:val="content"/>
        </w:behaviors>
        <w:guid w:val="{008924F1-5F04-440A-958E-3B4E9056CBA4}"/>
      </w:docPartPr>
      <w:docPartBody>
        <w:p w:rsidR="00964549" w:rsidRDefault="00964549" w:rsidP="00964549">
          <w:pPr>
            <w:pStyle w:val="598B2C14D7274E1FBF31442020B9CD32"/>
          </w:pPr>
          <w:r w:rsidRPr="00593892">
            <w:rPr>
              <w:rStyle w:val="Platzhaltertext"/>
              <w:rFonts w:eastAsia="Century Gothic"/>
            </w:rPr>
            <w:t>Fare clic qui per inserire il testo.</w:t>
          </w:r>
        </w:p>
      </w:docPartBody>
    </w:docPart>
    <w:docPart>
      <w:docPartPr>
        <w:name w:val="90DD0DB43A7D405CA1D4798BBF02CF01"/>
        <w:category>
          <w:name w:val="Allgemein"/>
          <w:gallery w:val="placeholder"/>
        </w:category>
        <w:types>
          <w:type w:val="bbPlcHdr"/>
        </w:types>
        <w:behaviors>
          <w:behavior w:val="content"/>
        </w:behaviors>
        <w:guid w:val="{46E7919E-4FCA-49F9-A1DA-E52014639C01}"/>
      </w:docPartPr>
      <w:docPartBody>
        <w:p w:rsidR="00964549" w:rsidRDefault="00964549" w:rsidP="00964549">
          <w:pPr>
            <w:pStyle w:val="90DD0DB43A7D405CA1D4798BBF02CF01"/>
          </w:pPr>
          <w:r w:rsidRPr="00593892">
            <w:rPr>
              <w:rStyle w:val="Platzhaltertext"/>
              <w:rFonts w:eastAsia="Century Gothic"/>
            </w:rPr>
            <w:t>Fare clic qui per inserire il testo.</w:t>
          </w:r>
        </w:p>
      </w:docPartBody>
    </w:docPart>
    <w:docPart>
      <w:docPartPr>
        <w:name w:val="55419F53FA8E496BBAA1B5A6F0973963"/>
        <w:category>
          <w:name w:val="Allgemein"/>
          <w:gallery w:val="placeholder"/>
        </w:category>
        <w:types>
          <w:type w:val="bbPlcHdr"/>
        </w:types>
        <w:behaviors>
          <w:behavior w:val="content"/>
        </w:behaviors>
        <w:guid w:val="{218E2C3A-13B2-45C1-AA63-55BD8E81DFCC}"/>
      </w:docPartPr>
      <w:docPartBody>
        <w:p w:rsidR="00964549" w:rsidRDefault="00964549" w:rsidP="00964549">
          <w:pPr>
            <w:pStyle w:val="55419F53FA8E496BBAA1B5A6F0973963"/>
          </w:pPr>
          <w:r w:rsidRPr="00593892">
            <w:rPr>
              <w:rStyle w:val="Platzhaltertext"/>
              <w:rFonts w:eastAsia="Century Gothic"/>
            </w:rPr>
            <w:t>Fare clic qui per inserire il testo.</w:t>
          </w:r>
        </w:p>
      </w:docPartBody>
    </w:docPart>
    <w:docPart>
      <w:docPartPr>
        <w:name w:val="603AFF1837F9462782DD1B068F6C8AFA"/>
        <w:category>
          <w:name w:val="Allgemein"/>
          <w:gallery w:val="placeholder"/>
        </w:category>
        <w:types>
          <w:type w:val="bbPlcHdr"/>
        </w:types>
        <w:behaviors>
          <w:behavior w:val="content"/>
        </w:behaviors>
        <w:guid w:val="{8613E3C6-705D-4E79-A83F-DB2D1F11316C}"/>
      </w:docPartPr>
      <w:docPartBody>
        <w:p w:rsidR="00964549" w:rsidRDefault="00964549" w:rsidP="00964549">
          <w:pPr>
            <w:pStyle w:val="603AFF1837F9462782DD1B068F6C8AFA"/>
          </w:pPr>
          <w:r w:rsidRPr="00593892">
            <w:rPr>
              <w:rStyle w:val="Platzhaltertext"/>
              <w:rFonts w:eastAsia="Century Gothic"/>
            </w:rPr>
            <w:t>Fare clic qui per inserire il testo.</w:t>
          </w:r>
        </w:p>
      </w:docPartBody>
    </w:docPart>
    <w:docPart>
      <w:docPartPr>
        <w:name w:val="C721D18F4F04475CBBDA9DF6FE614D0C"/>
        <w:category>
          <w:name w:val="Allgemein"/>
          <w:gallery w:val="placeholder"/>
        </w:category>
        <w:types>
          <w:type w:val="bbPlcHdr"/>
        </w:types>
        <w:behaviors>
          <w:behavior w:val="content"/>
        </w:behaviors>
        <w:guid w:val="{4F94C117-08B8-4BB9-8F41-F155E7C4D593}"/>
      </w:docPartPr>
      <w:docPartBody>
        <w:p w:rsidR="00964549" w:rsidRDefault="00964549" w:rsidP="00964549">
          <w:pPr>
            <w:pStyle w:val="C721D18F4F04475CBBDA9DF6FE614D0C"/>
          </w:pPr>
          <w:r w:rsidRPr="00593892">
            <w:rPr>
              <w:rStyle w:val="Platzhaltertext"/>
              <w:rFonts w:eastAsia="Century Gothic"/>
            </w:rPr>
            <w:t>Fare clic qui per inserire il testo.</w:t>
          </w:r>
        </w:p>
      </w:docPartBody>
    </w:docPart>
    <w:docPart>
      <w:docPartPr>
        <w:name w:val="0F7E0F4E71F04076A9AAF8564DAAA944"/>
        <w:category>
          <w:name w:val="Allgemein"/>
          <w:gallery w:val="placeholder"/>
        </w:category>
        <w:types>
          <w:type w:val="bbPlcHdr"/>
        </w:types>
        <w:behaviors>
          <w:behavior w:val="content"/>
        </w:behaviors>
        <w:guid w:val="{1F1D872C-4CB8-4F81-A2EB-22BA04FD085D}"/>
      </w:docPartPr>
      <w:docPartBody>
        <w:p w:rsidR="00964549" w:rsidRDefault="00964549" w:rsidP="00964549">
          <w:pPr>
            <w:pStyle w:val="0F7E0F4E71F04076A9AAF8564DAAA944"/>
          </w:pPr>
          <w:r w:rsidRPr="00593892">
            <w:rPr>
              <w:rStyle w:val="Platzhaltertext"/>
              <w:rFonts w:eastAsia="Century Gothic"/>
            </w:rPr>
            <w:t>Fare clic qui per inserire il testo.</w:t>
          </w:r>
        </w:p>
      </w:docPartBody>
    </w:docPart>
    <w:docPart>
      <w:docPartPr>
        <w:name w:val="40EB1AC297B949EEAB54A0193E7EF7BB"/>
        <w:category>
          <w:name w:val="Allgemein"/>
          <w:gallery w:val="placeholder"/>
        </w:category>
        <w:types>
          <w:type w:val="bbPlcHdr"/>
        </w:types>
        <w:behaviors>
          <w:behavior w:val="content"/>
        </w:behaviors>
        <w:guid w:val="{08438440-6496-4A9C-88FE-7ADB7B8A429C}"/>
      </w:docPartPr>
      <w:docPartBody>
        <w:p w:rsidR="00964549" w:rsidRDefault="00964549" w:rsidP="00964549">
          <w:pPr>
            <w:pStyle w:val="40EB1AC297B949EEAB54A0193E7EF7BB"/>
          </w:pPr>
          <w:r w:rsidRPr="00593892">
            <w:rPr>
              <w:rStyle w:val="Platzhaltertext"/>
              <w:rFonts w:eastAsia="Century Gothic"/>
            </w:rPr>
            <w:t>Fare clic qui per inserire il testo.</w:t>
          </w:r>
        </w:p>
      </w:docPartBody>
    </w:docPart>
    <w:docPart>
      <w:docPartPr>
        <w:name w:val="010D0F7A814746CEBAEC8973A19663EA"/>
        <w:category>
          <w:name w:val="Allgemein"/>
          <w:gallery w:val="placeholder"/>
        </w:category>
        <w:types>
          <w:type w:val="bbPlcHdr"/>
        </w:types>
        <w:behaviors>
          <w:behavior w:val="content"/>
        </w:behaviors>
        <w:guid w:val="{934AEC68-5BAE-47E1-BD8F-84B7B04699ED}"/>
      </w:docPartPr>
      <w:docPartBody>
        <w:p w:rsidR="00964549" w:rsidRDefault="00964549" w:rsidP="00964549">
          <w:pPr>
            <w:pStyle w:val="010D0F7A814746CEBAEC8973A19663EA"/>
          </w:pPr>
          <w:r w:rsidRPr="00593892">
            <w:rPr>
              <w:rStyle w:val="Platzhaltertext"/>
              <w:rFonts w:eastAsia="Century Gothic"/>
            </w:rPr>
            <w:t>Fare clic qui per inserire il testo.</w:t>
          </w:r>
        </w:p>
      </w:docPartBody>
    </w:docPart>
    <w:docPart>
      <w:docPartPr>
        <w:name w:val="D5A5143866FC41DF8C320FCA23180022"/>
        <w:category>
          <w:name w:val="Allgemein"/>
          <w:gallery w:val="placeholder"/>
        </w:category>
        <w:types>
          <w:type w:val="bbPlcHdr"/>
        </w:types>
        <w:behaviors>
          <w:behavior w:val="content"/>
        </w:behaviors>
        <w:guid w:val="{53540FEE-7E2C-4B86-95B3-2BEA90B7F3FF}"/>
      </w:docPartPr>
      <w:docPartBody>
        <w:p w:rsidR="00964549" w:rsidRDefault="00964549" w:rsidP="00964549">
          <w:pPr>
            <w:pStyle w:val="D5A5143866FC41DF8C320FCA23180022"/>
          </w:pPr>
          <w:r w:rsidRPr="00593892">
            <w:rPr>
              <w:rStyle w:val="Platzhaltertext"/>
              <w:rFonts w:eastAsia="Century Gothic"/>
            </w:rPr>
            <w:t>Fare clic qui per inserire il testo.</w:t>
          </w:r>
        </w:p>
      </w:docPartBody>
    </w:docPart>
    <w:docPart>
      <w:docPartPr>
        <w:name w:val="12115D51FD864CCC898DA7102A158B8C"/>
        <w:category>
          <w:name w:val="Allgemein"/>
          <w:gallery w:val="placeholder"/>
        </w:category>
        <w:types>
          <w:type w:val="bbPlcHdr"/>
        </w:types>
        <w:behaviors>
          <w:behavior w:val="content"/>
        </w:behaviors>
        <w:guid w:val="{3B88F6C8-6929-4FE8-9AFC-906847E55888}"/>
      </w:docPartPr>
      <w:docPartBody>
        <w:p w:rsidR="00964549" w:rsidRDefault="00964549" w:rsidP="00964549">
          <w:pPr>
            <w:pStyle w:val="12115D51FD864CCC898DA7102A158B8C"/>
          </w:pPr>
          <w:r w:rsidRPr="00593892">
            <w:rPr>
              <w:rStyle w:val="Platzhaltertext"/>
              <w:rFonts w:eastAsia="Century Gothic"/>
            </w:rPr>
            <w:t>Fare clic qui per inserire il testo.</w:t>
          </w:r>
        </w:p>
      </w:docPartBody>
    </w:docPart>
    <w:docPart>
      <w:docPartPr>
        <w:name w:val="4F5B111A97FA4474A226A00CAD32C404"/>
        <w:category>
          <w:name w:val="Allgemein"/>
          <w:gallery w:val="placeholder"/>
        </w:category>
        <w:types>
          <w:type w:val="bbPlcHdr"/>
        </w:types>
        <w:behaviors>
          <w:behavior w:val="content"/>
        </w:behaviors>
        <w:guid w:val="{DCA7FB35-7D22-413A-8575-977F6232B63A}"/>
      </w:docPartPr>
      <w:docPartBody>
        <w:p w:rsidR="00964549" w:rsidRDefault="00964549" w:rsidP="00964549">
          <w:pPr>
            <w:pStyle w:val="4F5B111A97FA4474A226A00CAD32C404"/>
          </w:pPr>
          <w:r w:rsidRPr="00593892">
            <w:rPr>
              <w:rStyle w:val="Platzhaltertext"/>
              <w:rFonts w:eastAsia="Century Gothic"/>
            </w:rPr>
            <w:t>Fare clic qui per inserire il testo.</w:t>
          </w:r>
        </w:p>
      </w:docPartBody>
    </w:docPart>
    <w:docPart>
      <w:docPartPr>
        <w:name w:val="14634BFEE7B44D10BCED8AB105BAC676"/>
        <w:category>
          <w:name w:val="Allgemein"/>
          <w:gallery w:val="placeholder"/>
        </w:category>
        <w:types>
          <w:type w:val="bbPlcHdr"/>
        </w:types>
        <w:behaviors>
          <w:behavior w:val="content"/>
        </w:behaviors>
        <w:guid w:val="{3FCE8457-C929-4DDB-844A-461B5B6955EB}"/>
      </w:docPartPr>
      <w:docPartBody>
        <w:p w:rsidR="00964549" w:rsidRDefault="00964549" w:rsidP="00964549">
          <w:pPr>
            <w:pStyle w:val="14634BFEE7B44D10BCED8AB105BAC676"/>
          </w:pPr>
          <w:r w:rsidRPr="00593892">
            <w:rPr>
              <w:rStyle w:val="Platzhaltertext"/>
              <w:rFonts w:eastAsia="Century Gothic"/>
            </w:rPr>
            <w:t>Fare clic qui per inserire il testo.</w:t>
          </w:r>
        </w:p>
      </w:docPartBody>
    </w:docPart>
    <w:docPart>
      <w:docPartPr>
        <w:name w:val="6058972947F84751918FE3401C719DDA"/>
        <w:category>
          <w:name w:val="Allgemein"/>
          <w:gallery w:val="placeholder"/>
        </w:category>
        <w:types>
          <w:type w:val="bbPlcHdr"/>
        </w:types>
        <w:behaviors>
          <w:behavior w:val="content"/>
        </w:behaviors>
        <w:guid w:val="{BD26E2E2-24F5-43EE-99B3-19A59F60C5BA}"/>
      </w:docPartPr>
      <w:docPartBody>
        <w:p w:rsidR="00964549" w:rsidRDefault="00964549" w:rsidP="00964549">
          <w:pPr>
            <w:pStyle w:val="6058972947F84751918FE3401C719DDA"/>
          </w:pPr>
          <w:r w:rsidRPr="00593892">
            <w:rPr>
              <w:rStyle w:val="Platzhaltertext"/>
              <w:rFonts w:eastAsia="Century Gothic"/>
            </w:rPr>
            <w:t>Fare clic qui per inserire il testo.</w:t>
          </w:r>
        </w:p>
      </w:docPartBody>
    </w:docPart>
    <w:docPart>
      <w:docPartPr>
        <w:name w:val="E7928B034F91451EAEE43907BC9A4042"/>
        <w:category>
          <w:name w:val="Allgemein"/>
          <w:gallery w:val="placeholder"/>
        </w:category>
        <w:types>
          <w:type w:val="bbPlcHdr"/>
        </w:types>
        <w:behaviors>
          <w:behavior w:val="content"/>
        </w:behaviors>
        <w:guid w:val="{FA1F3275-C482-49A5-805A-0204036D30D2}"/>
      </w:docPartPr>
      <w:docPartBody>
        <w:p w:rsidR="00964549" w:rsidRDefault="00964549" w:rsidP="00964549">
          <w:pPr>
            <w:pStyle w:val="E7928B034F91451EAEE43907BC9A4042"/>
          </w:pPr>
          <w:r w:rsidRPr="00593892">
            <w:rPr>
              <w:rStyle w:val="Platzhaltertext"/>
              <w:rFonts w:eastAsia="Century Gothic"/>
            </w:rPr>
            <w:t>Fare clic qui per inserire il testo.</w:t>
          </w:r>
        </w:p>
      </w:docPartBody>
    </w:docPart>
    <w:docPart>
      <w:docPartPr>
        <w:name w:val="57B2D3FBEA364C10BD678498A7DF8D27"/>
        <w:category>
          <w:name w:val="Allgemein"/>
          <w:gallery w:val="placeholder"/>
        </w:category>
        <w:types>
          <w:type w:val="bbPlcHdr"/>
        </w:types>
        <w:behaviors>
          <w:behavior w:val="content"/>
        </w:behaviors>
        <w:guid w:val="{1FD2438C-6A84-434C-BBDE-ECCDE80BC3D9}"/>
      </w:docPartPr>
      <w:docPartBody>
        <w:p w:rsidR="00964549" w:rsidRDefault="00964549" w:rsidP="00964549">
          <w:pPr>
            <w:pStyle w:val="57B2D3FBEA364C10BD678498A7DF8D27"/>
          </w:pPr>
          <w:r w:rsidRPr="00593892">
            <w:rPr>
              <w:rStyle w:val="Platzhaltertext"/>
              <w:rFonts w:eastAsia="Century Gothic"/>
            </w:rPr>
            <w:t>Fare clic qui per inserire il testo.</w:t>
          </w:r>
        </w:p>
      </w:docPartBody>
    </w:docPart>
    <w:docPart>
      <w:docPartPr>
        <w:name w:val="6681A458B20542118B4450C3B580BD94"/>
        <w:category>
          <w:name w:val="Allgemein"/>
          <w:gallery w:val="placeholder"/>
        </w:category>
        <w:types>
          <w:type w:val="bbPlcHdr"/>
        </w:types>
        <w:behaviors>
          <w:behavior w:val="content"/>
        </w:behaviors>
        <w:guid w:val="{59816249-1477-4AF4-963B-CDBF54AFA7E3}"/>
      </w:docPartPr>
      <w:docPartBody>
        <w:p w:rsidR="00964549" w:rsidRDefault="00964549" w:rsidP="00964549">
          <w:pPr>
            <w:pStyle w:val="6681A458B20542118B4450C3B580BD94"/>
          </w:pPr>
          <w:r w:rsidRPr="00593892">
            <w:rPr>
              <w:rStyle w:val="Platzhaltertext"/>
              <w:rFonts w:eastAsia="Century Gothic"/>
            </w:rPr>
            <w:t>Fare clic qui per inserire il testo.</w:t>
          </w:r>
        </w:p>
      </w:docPartBody>
    </w:docPart>
    <w:docPart>
      <w:docPartPr>
        <w:name w:val="F4CADAE6459D45E0B68E6FA6187A4ADF"/>
        <w:category>
          <w:name w:val="Allgemein"/>
          <w:gallery w:val="placeholder"/>
        </w:category>
        <w:types>
          <w:type w:val="bbPlcHdr"/>
        </w:types>
        <w:behaviors>
          <w:behavior w:val="content"/>
        </w:behaviors>
        <w:guid w:val="{E84363BD-B22A-48A2-9FF3-A8D898218694}"/>
      </w:docPartPr>
      <w:docPartBody>
        <w:p w:rsidR="00964549" w:rsidRDefault="00964549" w:rsidP="00964549">
          <w:pPr>
            <w:pStyle w:val="F4CADAE6459D45E0B68E6FA6187A4ADF"/>
          </w:pPr>
          <w:r w:rsidRPr="00593892">
            <w:rPr>
              <w:rStyle w:val="Platzhaltertext"/>
              <w:rFonts w:eastAsia="Century Gothic"/>
            </w:rPr>
            <w:t>Fare clic qui per inserire il testo.</w:t>
          </w:r>
        </w:p>
      </w:docPartBody>
    </w:docPart>
    <w:docPart>
      <w:docPartPr>
        <w:name w:val="6F33A8E76DD4453F8D858FD82A69C526"/>
        <w:category>
          <w:name w:val="Allgemein"/>
          <w:gallery w:val="placeholder"/>
        </w:category>
        <w:types>
          <w:type w:val="bbPlcHdr"/>
        </w:types>
        <w:behaviors>
          <w:behavior w:val="content"/>
        </w:behaviors>
        <w:guid w:val="{1B50D093-8492-4CE5-B764-0A8FE306CE99}"/>
      </w:docPartPr>
      <w:docPartBody>
        <w:p w:rsidR="00964549" w:rsidRDefault="00964549" w:rsidP="00964549">
          <w:pPr>
            <w:pStyle w:val="6F33A8E76DD4453F8D858FD82A69C526"/>
          </w:pPr>
          <w:r w:rsidRPr="00593892">
            <w:rPr>
              <w:rStyle w:val="Platzhaltertext"/>
              <w:rFonts w:eastAsia="Century Gothic"/>
            </w:rPr>
            <w:t>Fare clic qui per inserire il testo.</w:t>
          </w:r>
        </w:p>
      </w:docPartBody>
    </w:docPart>
    <w:docPart>
      <w:docPartPr>
        <w:name w:val="ABC1AA419E094EA6B974DC75B51DD103"/>
        <w:category>
          <w:name w:val="Allgemein"/>
          <w:gallery w:val="placeholder"/>
        </w:category>
        <w:types>
          <w:type w:val="bbPlcHdr"/>
        </w:types>
        <w:behaviors>
          <w:behavior w:val="content"/>
        </w:behaviors>
        <w:guid w:val="{83E1AF2E-04AC-417E-A00C-CF08B251D79E}"/>
      </w:docPartPr>
      <w:docPartBody>
        <w:p w:rsidR="00964549" w:rsidRDefault="00964549" w:rsidP="00964549">
          <w:pPr>
            <w:pStyle w:val="ABC1AA419E094EA6B974DC75B51DD103"/>
          </w:pPr>
          <w:r w:rsidRPr="00593892">
            <w:rPr>
              <w:rStyle w:val="Platzhaltertext"/>
              <w:rFonts w:eastAsia="Century Gothic"/>
            </w:rPr>
            <w:t>Fare clic qui per inserire il testo.</w:t>
          </w:r>
        </w:p>
      </w:docPartBody>
    </w:docPart>
    <w:docPart>
      <w:docPartPr>
        <w:name w:val="B40A660D5E79434DBA5D7B9C184E627A"/>
        <w:category>
          <w:name w:val="Allgemein"/>
          <w:gallery w:val="placeholder"/>
        </w:category>
        <w:types>
          <w:type w:val="bbPlcHdr"/>
        </w:types>
        <w:behaviors>
          <w:behavior w:val="content"/>
        </w:behaviors>
        <w:guid w:val="{40042FDF-F67A-4B5D-9EE2-94F2486BC5E5}"/>
      </w:docPartPr>
      <w:docPartBody>
        <w:p w:rsidR="00964549" w:rsidRDefault="00964549" w:rsidP="00964549">
          <w:pPr>
            <w:pStyle w:val="B40A660D5E79434DBA5D7B9C184E627A"/>
          </w:pPr>
          <w:r w:rsidRPr="00593892">
            <w:rPr>
              <w:rStyle w:val="Platzhaltertext"/>
              <w:rFonts w:eastAsia="Century Gothic"/>
            </w:rPr>
            <w:t>Fare clic qui per inserire il testo.</w:t>
          </w:r>
        </w:p>
      </w:docPartBody>
    </w:docPart>
    <w:docPart>
      <w:docPartPr>
        <w:name w:val="9D9C076B9B254E8394056171F7CCA0B7"/>
        <w:category>
          <w:name w:val="Allgemein"/>
          <w:gallery w:val="placeholder"/>
        </w:category>
        <w:types>
          <w:type w:val="bbPlcHdr"/>
        </w:types>
        <w:behaviors>
          <w:behavior w:val="content"/>
        </w:behaviors>
        <w:guid w:val="{17F25E6B-9EFF-402F-BC0B-E77D4668C7C9}"/>
      </w:docPartPr>
      <w:docPartBody>
        <w:p w:rsidR="00964549" w:rsidRDefault="00964549" w:rsidP="00964549">
          <w:pPr>
            <w:pStyle w:val="9D9C076B9B254E8394056171F7CCA0B7"/>
          </w:pPr>
          <w:r w:rsidRPr="00593892">
            <w:rPr>
              <w:rStyle w:val="Platzhaltertext"/>
              <w:rFonts w:eastAsia="Century Gothic"/>
            </w:rPr>
            <w:t>Fare clic qui per inserire il testo.</w:t>
          </w:r>
        </w:p>
      </w:docPartBody>
    </w:docPart>
    <w:docPart>
      <w:docPartPr>
        <w:name w:val="87C51082259848D090742DB79789AF2E"/>
        <w:category>
          <w:name w:val="Allgemein"/>
          <w:gallery w:val="placeholder"/>
        </w:category>
        <w:types>
          <w:type w:val="bbPlcHdr"/>
        </w:types>
        <w:behaviors>
          <w:behavior w:val="content"/>
        </w:behaviors>
        <w:guid w:val="{BD89A292-E6A8-4D4C-AA5F-1C38FA1B25AC}"/>
      </w:docPartPr>
      <w:docPartBody>
        <w:p w:rsidR="00964549" w:rsidRDefault="00964549" w:rsidP="00964549">
          <w:pPr>
            <w:pStyle w:val="87C51082259848D090742DB79789AF2E"/>
          </w:pPr>
          <w:r w:rsidRPr="00593892">
            <w:rPr>
              <w:rStyle w:val="Platzhaltertext"/>
              <w:rFonts w:eastAsia="Century Gothic"/>
            </w:rPr>
            <w:t>Fare clic qui per inserire il testo.</w:t>
          </w:r>
        </w:p>
      </w:docPartBody>
    </w:docPart>
    <w:docPart>
      <w:docPartPr>
        <w:name w:val="77CBAA59B79F4EA283DB645CB242F326"/>
        <w:category>
          <w:name w:val="Allgemein"/>
          <w:gallery w:val="placeholder"/>
        </w:category>
        <w:types>
          <w:type w:val="bbPlcHdr"/>
        </w:types>
        <w:behaviors>
          <w:behavior w:val="content"/>
        </w:behaviors>
        <w:guid w:val="{C89619E9-6C8A-430D-8EF1-54E1AD98ABE4}"/>
      </w:docPartPr>
      <w:docPartBody>
        <w:p w:rsidR="00964549" w:rsidRDefault="00964549" w:rsidP="00964549">
          <w:pPr>
            <w:pStyle w:val="77CBAA59B79F4EA283DB645CB242F326"/>
          </w:pPr>
          <w:r w:rsidRPr="00593892">
            <w:rPr>
              <w:rStyle w:val="Platzhaltertext"/>
              <w:rFonts w:eastAsia="Century Gothic"/>
            </w:rPr>
            <w:t>Fare clic qui per inserire il testo.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14EA"/>
    <w:rsid w:val="00002CB9"/>
    <w:rsid w:val="00076206"/>
    <w:rsid w:val="000F6A1E"/>
    <w:rsid w:val="00167C0B"/>
    <w:rsid w:val="001D7283"/>
    <w:rsid w:val="00200EB0"/>
    <w:rsid w:val="00204AE5"/>
    <w:rsid w:val="0021475A"/>
    <w:rsid w:val="00273CFE"/>
    <w:rsid w:val="002E5352"/>
    <w:rsid w:val="00345199"/>
    <w:rsid w:val="00370C0D"/>
    <w:rsid w:val="0037751B"/>
    <w:rsid w:val="00397736"/>
    <w:rsid w:val="003C7DE7"/>
    <w:rsid w:val="003D0F36"/>
    <w:rsid w:val="00461139"/>
    <w:rsid w:val="00470EF5"/>
    <w:rsid w:val="00500413"/>
    <w:rsid w:val="005569B2"/>
    <w:rsid w:val="00586C1E"/>
    <w:rsid w:val="00602070"/>
    <w:rsid w:val="0065273A"/>
    <w:rsid w:val="006B7E6C"/>
    <w:rsid w:val="006D074B"/>
    <w:rsid w:val="0070460C"/>
    <w:rsid w:val="00727060"/>
    <w:rsid w:val="007447AC"/>
    <w:rsid w:val="007F4242"/>
    <w:rsid w:val="00827B6D"/>
    <w:rsid w:val="008654D5"/>
    <w:rsid w:val="008A4DE1"/>
    <w:rsid w:val="00964549"/>
    <w:rsid w:val="009700B3"/>
    <w:rsid w:val="00985C1E"/>
    <w:rsid w:val="009B0CA3"/>
    <w:rsid w:val="009E404D"/>
    <w:rsid w:val="009F4EC9"/>
    <w:rsid w:val="00A02E64"/>
    <w:rsid w:val="00AD1C2F"/>
    <w:rsid w:val="00AF7349"/>
    <w:rsid w:val="00B015F6"/>
    <w:rsid w:val="00B32E8F"/>
    <w:rsid w:val="00B92699"/>
    <w:rsid w:val="00BB2741"/>
    <w:rsid w:val="00BB298A"/>
    <w:rsid w:val="00C3227F"/>
    <w:rsid w:val="00C35D6A"/>
    <w:rsid w:val="00C614EA"/>
    <w:rsid w:val="00C701FC"/>
    <w:rsid w:val="00C8327C"/>
    <w:rsid w:val="00CA32CF"/>
    <w:rsid w:val="00CB3576"/>
    <w:rsid w:val="00CF0DAD"/>
    <w:rsid w:val="00CF0F18"/>
    <w:rsid w:val="00D408C0"/>
    <w:rsid w:val="00DD66CD"/>
    <w:rsid w:val="00E54336"/>
    <w:rsid w:val="00E70BE3"/>
    <w:rsid w:val="00EC1DDB"/>
    <w:rsid w:val="00ED3D0F"/>
    <w:rsid w:val="00F8459A"/>
    <w:rsid w:val="00FC01B2"/>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964549"/>
    <w:rPr>
      <w:color w:val="808080"/>
    </w:rPr>
  </w:style>
  <w:style w:type="paragraph" w:customStyle="1" w:styleId="AA6E6D855133418483805C997D33F83B">
    <w:name w:val="AA6E6D855133418483805C997D33F83B"/>
    <w:rsid w:val="00397736"/>
    <w:pPr>
      <w:spacing w:line="278" w:lineRule="auto"/>
    </w:pPr>
    <w:rPr>
      <w:sz w:val="24"/>
      <w:szCs w:val="24"/>
    </w:rPr>
  </w:style>
  <w:style w:type="paragraph" w:customStyle="1" w:styleId="685FFF30CF9948F99B61A47C10E289A4">
    <w:name w:val="685FFF30CF9948F99B61A47C10E289A4"/>
    <w:rsid w:val="00500413"/>
  </w:style>
  <w:style w:type="paragraph" w:customStyle="1" w:styleId="4E2ADD979CCA411F8126B59CF6B435C5">
    <w:name w:val="4E2ADD979CCA411F8126B59CF6B435C5"/>
    <w:rsid w:val="00500413"/>
  </w:style>
  <w:style w:type="paragraph" w:customStyle="1" w:styleId="E0276B0B2D5547FBA41F5F52D590A795">
    <w:name w:val="E0276B0B2D5547FBA41F5F52D590A795"/>
    <w:rsid w:val="00500413"/>
  </w:style>
  <w:style w:type="paragraph" w:customStyle="1" w:styleId="9F83088D6DD3452A87345AAF5FB583FF">
    <w:name w:val="9F83088D6DD3452A87345AAF5FB583FF"/>
    <w:rsid w:val="00500413"/>
  </w:style>
  <w:style w:type="paragraph" w:customStyle="1" w:styleId="DC31AB6572654A0A9956D750267ECBA8">
    <w:name w:val="DC31AB6572654A0A9956D750267ECBA8"/>
    <w:rsid w:val="00397736"/>
    <w:pPr>
      <w:spacing w:line="278" w:lineRule="auto"/>
    </w:pPr>
    <w:rPr>
      <w:sz w:val="24"/>
      <w:szCs w:val="24"/>
    </w:rPr>
  </w:style>
  <w:style w:type="paragraph" w:customStyle="1" w:styleId="23A94778C4804D88A41BE8C2D949B29C">
    <w:name w:val="23A94778C4804D88A41BE8C2D949B29C"/>
    <w:rsid w:val="00397736"/>
    <w:pPr>
      <w:spacing w:line="278" w:lineRule="auto"/>
    </w:pPr>
    <w:rPr>
      <w:sz w:val="24"/>
      <w:szCs w:val="24"/>
    </w:rPr>
  </w:style>
  <w:style w:type="paragraph" w:customStyle="1" w:styleId="5409CCF6A9AC4CB6AF467AC3DA6E729A">
    <w:name w:val="5409CCF6A9AC4CB6AF467AC3DA6E729A"/>
    <w:rsid w:val="00397736"/>
    <w:pPr>
      <w:spacing w:line="278" w:lineRule="auto"/>
    </w:pPr>
    <w:rPr>
      <w:sz w:val="24"/>
      <w:szCs w:val="24"/>
    </w:rPr>
  </w:style>
  <w:style w:type="paragraph" w:customStyle="1" w:styleId="2277EEB331364CB9BFD9A53BB5C13A8E">
    <w:name w:val="2277EEB331364CB9BFD9A53BB5C13A8E"/>
    <w:rsid w:val="00397736"/>
    <w:pPr>
      <w:spacing w:line="278" w:lineRule="auto"/>
    </w:pPr>
    <w:rPr>
      <w:sz w:val="24"/>
      <w:szCs w:val="24"/>
    </w:rPr>
  </w:style>
  <w:style w:type="paragraph" w:customStyle="1" w:styleId="2F01A280F0664CABB32DB7DD0C701834">
    <w:name w:val="2F01A280F0664CABB32DB7DD0C701834"/>
    <w:rsid w:val="00BB2741"/>
    <w:pPr>
      <w:spacing w:line="278" w:lineRule="auto"/>
    </w:pPr>
    <w:rPr>
      <w:sz w:val="24"/>
      <w:szCs w:val="24"/>
    </w:rPr>
  </w:style>
  <w:style w:type="paragraph" w:customStyle="1" w:styleId="9B518635F3B1405C99426D43ED9762FD">
    <w:name w:val="9B518635F3B1405C99426D43ED9762FD"/>
    <w:rsid w:val="00397736"/>
    <w:pPr>
      <w:spacing w:line="278" w:lineRule="auto"/>
    </w:pPr>
    <w:rPr>
      <w:sz w:val="24"/>
      <w:szCs w:val="24"/>
    </w:rPr>
  </w:style>
  <w:style w:type="paragraph" w:customStyle="1" w:styleId="072BFE7DE2A04C8D84A7033964984CEA">
    <w:name w:val="072BFE7DE2A04C8D84A7033964984CEA"/>
    <w:rsid w:val="00397736"/>
    <w:pPr>
      <w:spacing w:line="278" w:lineRule="auto"/>
    </w:pPr>
    <w:rPr>
      <w:sz w:val="24"/>
      <w:szCs w:val="24"/>
    </w:rPr>
  </w:style>
  <w:style w:type="paragraph" w:customStyle="1" w:styleId="EEFC2CDD8AFB4CA1B587BA62C3909B3C">
    <w:name w:val="EEFC2CDD8AFB4CA1B587BA62C3909B3C"/>
    <w:rsid w:val="00204AE5"/>
    <w:pPr>
      <w:spacing w:line="278" w:lineRule="auto"/>
    </w:pPr>
    <w:rPr>
      <w:sz w:val="24"/>
      <w:szCs w:val="24"/>
    </w:rPr>
  </w:style>
  <w:style w:type="paragraph" w:customStyle="1" w:styleId="310E30BC33D04F3E934E5DF89033430D">
    <w:name w:val="310E30BC33D04F3E934E5DF89033430D"/>
    <w:rsid w:val="00204AE5"/>
    <w:pPr>
      <w:spacing w:line="278" w:lineRule="auto"/>
    </w:pPr>
    <w:rPr>
      <w:sz w:val="24"/>
      <w:szCs w:val="24"/>
    </w:rPr>
  </w:style>
  <w:style w:type="paragraph" w:customStyle="1" w:styleId="7196EFB166644AC7952193132B4DF5B8">
    <w:name w:val="7196EFB166644AC7952193132B4DF5B8"/>
    <w:rsid w:val="00204AE5"/>
    <w:pPr>
      <w:spacing w:line="278" w:lineRule="auto"/>
    </w:pPr>
    <w:rPr>
      <w:sz w:val="24"/>
      <w:szCs w:val="24"/>
    </w:rPr>
  </w:style>
  <w:style w:type="paragraph" w:customStyle="1" w:styleId="EF602F63B5F64AC59FF6369101B616AF">
    <w:name w:val="EF602F63B5F64AC59FF6369101B616AF"/>
    <w:rsid w:val="00204AE5"/>
    <w:pPr>
      <w:spacing w:line="278" w:lineRule="auto"/>
    </w:pPr>
    <w:rPr>
      <w:sz w:val="24"/>
      <w:szCs w:val="24"/>
    </w:rPr>
  </w:style>
  <w:style w:type="paragraph" w:customStyle="1" w:styleId="E4333C9AD3C74288BCD10F63439A08B8">
    <w:name w:val="E4333C9AD3C74288BCD10F63439A08B8"/>
    <w:rsid w:val="00204AE5"/>
    <w:pPr>
      <w:spacing w:line="278" w:lineRule="auto"/>
    </w:pPr>
    <w:rPr>
      <w:sz w:val="24"/>
      <w:szCs w:val="24"/>
    </w:rPr>
  </w:style>
  <w:style w:type="paragraph" w:customStyle="1" w:styleId="1E18C772FC4F4C9FA39D7D05FC283DC6">
    <w:name w:val="1E18C772FC4F4C9FA39D7D05FC283DC6"/>
    <w:rsid w:val="00204AE5"/>
    <w:pPr>
      <w:spacing w:line="278" w:lineRule="auto"/>
    </w:pPr>
    <w:rPr>
      <w:sz w:val="24"/>
      <w:szCs w:val="24"/>
    </w:rPr>
  </w:style>
  <w:style w:type="paragraph" w:customStyle="1" w:styleId="FA4C9CDBE9FC46C89AC554EE71FB6F40">
    <w:name w:val="FA4C9CDBE9FC46C89AC554EE71FB6F40"/>
    <w:rsid w:val="00204AE5"/>
    <w:pPr>
      <w:spacing w:line="278" w:lineRule="auto"/>
    </w:pPr>
    <w:rPr>
      <w:sz w:val="24"/>
      <w:szCs w:val="24"/>
    </w:rPr>
  </w:style>
  <w:style w:type="paragraph" w:customStyle="1" w:styleId="F469BDF9DB524578961BEB77D87F3293">
    <w:name w:val="F469BDF9DB524578961BEB77D87F3293"/>
    <w:rsid w:val="00204AE5"/>
    <w:pPr>
      <w:spacing w:line="278" w:lineRule="auto"/>
    </w:pPr>
    <w:rPr>
      <w:sz w:val="24"/>
      <w:szCs w:val="24"/>
    </w:rPr>
  </w:style>
  <w:style w:type="paragraph" w:customStyle="1" w:styleId="9F9F8F80CD864F239C4A0BDCF406AA68">
    <w:name w:val="9F9F8F80CD864F239C4A0BDCF406AA68"/>
    <w:rsid w:val="00204AE5"/>
    <w:pPr>
      <w:spacing w:line="278" w:lineRule="auto"/>
    </w:pPr>
    <w:rPr>
      <w:sz w:val="24"/>
      <w:szCs w:val="24"/>
    </w:rPr>
  </w:style>
  <w:style w:type="paragraph" w:customStyle="1" w:styleId="2ECEB355B3E3477F8DAFFFF50C56C5DA">
    <w:name w:val="2ECEB355B3E3477F8DAFFFF50C56C5DA"/>
    <w:rsid w:val="00204AE5"/>
    <w:pPr>
      <w:spacing w:line="278" w:lineRule="auto"/>
    </w:pPr>
    <w:rPr>
      <w:sz w:val="24"/>
      <w:szCs w:val="24"/>
    </w:rPr>
  </w:style>
  <w:style w:type="paragraph" w:customStyle="1" w:styleId="110D53C231FA46BB92D2E645E5CFD2CD">
    <w:name w:val="110D53C231FA46BB92D2E645E5CFD2CD"/>
    <w:rsid w:val="00204AE5"/>
    <w:pPr>
      <w:spacing w:line="278" w:lineRule="auto"/>
    </w:pPr>
    <w:rPr>
      <w:sz w:val="24"/>
      <w:szCs w:val="24"/>
    </w:rPr>
  </w:style>
  <w:style w:type="paragraph" w:customStyle="1" w:styleId="55C0EB689F9C46E1ADB5D53EE93F4CA7">
    <w:name w:val="55C0EB689F9C46E1ADB5D53EE93F4CA7"/>
    <w:rsid w:val="00204AE5"/>
    <w:pPr>
      <w:spacing w:line="278" w:lineRule="auto"/>
    </w:pPr>
    <w:rPr>
      <w:sz w:val="24"/>
      <w:szCs w:val="24"/>
    </w:rPr>
  </w:style>
  <w:style w:type="paragraph" w:customStyle="1" w:styleId="2A5C0DFCBA014C6A8C68271ED6FCD76E">
    <w:name w:val="2A5C0DFCBA014C6A8C68271ED6FCD76E"/>
    <w:rsid w:val="00204AE5"/>
    <w:pPr>
      <w:spacing w:line="278" w:lineRule="auto"/>
    </w:pPr>
    <w:rPr>
      <w:sz w:val="24"/>
      <w:szCs w:val="24"/>
    </w:rPr>
  </w:style>
  <w:style w:type="paragraph" w:customStyle="1" w:styleId="3919A034E8FC4630ADFB6863ECEB8E88">
    <w:name w:val="3919A034E8FC4630ADFB6863ECEB8E88"/>
    <w:rsid w:val="00204AE5"/>
    <w:pPr>
      <w:spacing w:line="278" w:lineRule="auto"/>
    </w:pPr>
    <w:rPr>
      <w:sz w:val="24"/>
      <w:szCs w:val="24"/>
    </w:rPr>
  </w:style>
  <w:style w:type="paragraph" w:customStyle="1" w:styleId="721734E3458145B88F1C4A98BA200467">
    <w:name w:val="721734E3458145B88F1C4A98BA200467"/>
    <w:rsid w:val="00204AE5"/>
    <w:pPr>
      <w:spacing w:line="278" w:lineRule="auto"/>
    </w:pPr>
    <w:rPr>
      <w:sz w:val="24"/>
      <w:szCs w:val="24"/>
    </w:rPr>
  </w:style>
  <w:style w:type="paragraph" w:customStyle="1" w:styleId="0770F2BB52904752A2E0FA05AF466D84">
    <w:name w:val="0770F2BB52904752A2E0FA05AF466D84"/>
    <w:rsid w:val="00204AE5"/>
    <w:pPr>
      <w:spacing w:line="278" w:lineRule="auto"/>
    </w:pPr>
    <w:rPr>
      <w:sz w:val="24"/>
      <w:szCs w:val="24"/>
    </w:rPr>
  </w:style>
  <w:style w:type="paragraph" w:customStyle="1" w:styleId="D817E72E693C46C8BF51936A2472EE49">
    <w:name w:val="D817E72E693C46C8BF51936A2472EE49"/>
    <w:rsid w:val="00204AE5"/>
    <w:pPr>
      <w:spacing w:line="278" w:lineRule="auto"/>
    </w:pPr>
    <w:rPr>
      <w:sz w:val="24"/>
      <w:szCs w:val="24"/>
    </w:rPr>
  </w:style>
  <w:style w:type="paragraph" w:customStyle="1" w:styleId="A8BE9A57939F4E6B86AFBAD9AD2ADFB7">
    <w:name w:val="A8BE9A57939F4E6B86AFBAD9AD2ADFB7"/>
    <w:rsid w:val="00204AE5"/>
    <w:pPr>
      <w:spacing w:line="278" w:lineRule="auto"/>
    </w:pPr>
    <w:rPr>
      <w:sz w:val="24"/>
      <w:szCs w:val="24"/>
    </w:rPr>
  </w:style>
  <w:style w:type="paragraph" w:customStyle="1" w:styleId="F83890804A8F4D0385EC38D68847D0B8">
    <w:name w:val="F83890804A8F4D0385EC38D68847D0B8"/>
    <w:rsid w:val="00204AE5"/>
    <w:pPr>
      <w:spacing w:line="278" w:lineRule="auto"/>
    </w:pPr>
    <w:rPr>
      <w:sz w:val="24"/>
      <w:szCs w:val="24"/>
    </w:rPr>
  </w:style>
  <w:style w:type="paragraph" w:customStyle="1" w:styleId="3A95C396D21F44E294056831EA93C566">
    <w:name w:val="3A95C396D21F44E294056831EA93C566"/>
    <w:rsid w:val="00204AE5"/>
    <w:pPr>
      <w:spacing w:line="278" w:lineRule="auto"/>
    </w:pPr>
    <w:rPr>
      <w:sz w:val="24"/>
      <w:szCs w:val="24"/>
    </w:rPr>
  </w:style>
  <w:style w:type="paragraph" w:customStyle="1" w:styleId="9B4D5A59993B42D18C6F335CA672AEC3">
    <w:name w:val="9B4D5A59993B42D18C6F335CA672AEC3"/>
    <w:rsid w:val="00204AE5"/>
    <w:pPr>
      <w:spacing w:line="278" w:lineRule="auto"/>
    </w:pPr>
    <w:rPr>
      <w:sz w:val="24"/>
      <w:szCs w:val="24"/>
    </w:rPr>
  </w:style>
  <w:style w:type="paragraph" w:customStyle="1" w:styleId="20837818D9AC4276A9E2786DE2EBD4F0">
    <w:name w:val="20837818D9AC4276A9E2786DE2EBD4F0"/>
    <w:rsid w:val="00204AE5"/>
    <w:pPr>
      <w:spacing w:line="278" w:lineRule="auto"/>
    </w:pPr>
    <w:rPr>
      <w:sz w:val="24"/>
      <w:szCs w:val="24"/>
    </w:rPr>
  </w:style>
  <w:style w:type="paragraph" w:customStyle="1" w:styleId="97161C3A21844D72AF78162184B35A6A">
    <w:name w:val="97161C3A21844D72AF78162184B35A6A"/>
    <w:rsid w:val="00204AE5"/>
    <w:pPr>
      <w:spacing w:line="278" w:lineRule="auto"/>
    </w:pPr>
    <w:rPr>
      <w:sz w:val="24"/>
      <w:szCs w:val="24"/>
    </w:rPr>
  </w:style>
  <w:style w:type="paragraph" w:customStyle="1" w:styleId="8D4431C8BFD143ADB6104F3ED988A8C3">
    <w:name w:val="8D4431C8BFD143ADB6104F3ED988A8C3"/>
    <w:rsid w:val="00204AE5"/>
    <w:pPr>
      <w:spacing w:line="278" w:lineRule="auto"/>
    </w:pPr>
    <w:rPr>
      <w:sz w:val="24"/>
      <w:szCs w:val="24"/>
    </w:rPr>
  </w:style>
  <w:style w:type="paragraph" w:customStyle="1" w:styleId="6F0E8040A75147F382C96C083E910229">
    <w:name w:val="6F0E8040A75147F382C96C083E910229"/>
    <w:rsid w:val="00204AE5"/>
    <w:pPr>
      <w:spacing w:line="278" w:lineRule="auto"/>
    </w:pPr>
    <w:rPr>
      <w:sz w:val="24"/>
      <w:szCs w:val="24"/>
    </w:rPr>
  </w:style>
  <w:style w:type="paragraph" w:customStyle="1" w:styleId="8527CB222E7C4EAE945B44861D88A4E9">
    <w:name w:val="8527CB222E7C4EAE945B44861D88A4E9"/>
    <w:rsid w:val="00204AE5"/>
    <w:pPr>
      <w:spacing w:line="278" w:lineRule="auto"/>
    </w:pPr>
    <w:rPr>
      <w:sz w:val="24"/>
      <w:szCs w:val="24"/>
    </w:rPr>
  </w:style>
  <w:style w:type="paragraph" w:customStyle="1" w:styleId="64585D64408F4BE08EA0A2708C5B9287">
    <w:name w:val="64585D64408F4BE08EA0A2708C5B9287"/>
    <w:rsid w:val="00204AE5"/>
    <w:pPr>
      <w:spacing w:line="278" w:lineRule="auto"/>
    </w:pPr>
    <w:rPr>
      <w:sz w:val="24"/>
      <w:szCs w:val="24"/>
    </w:rPr>
  </w:style>
  <w:style w:type="paragraph" w:customStyle="1" w:styleId="639471C13142401C8F7AA8ACD08A328D">
    <w:name w:val="639471C13142401C8F7AA8ACD08A328D"/>
    <w:rsid w:val="00204AE5"/>
    <w:pPr>
      <w:spacing w:line="278" w:lineRule="auto"/>
    </w:pPr>
    <w:rPr>
      <w:sz w:val="24"/>
      <w:szCs w:val="24"/>
    </w:rPr>
  </w:style>
  <w:style w:type="paragraph" w:customStyle="1" w:styleId="1FFFC754918C4CFCAD659B0D1604D6F3">
    <w:name w:val="1FFFC754918C4CFCAD659B0D1604D6F3"/>
    <w:rsid w:val="00964549"/>
    <w:pPr>
      <w:spacing w:line="278" w:lineRule="auto"/>
    </w:pPr>
    <w:rPr>
      <w:sz w:val="24"/>
      <w:szCs w:val="24"/>
    </w:rPr>
  </w:style>
  <w:style w:type="paragraph" w:customStyle="1" w:styleId="300F95A7CA844E7D85E6A72C743130EF">
    <w:name w:val="300F95A7CA844E7D85E6A72C743130EF"/>
    <w:rsid w:val="00964549"/>
    <w:pPr>
      <w:spacing w:line="278" w:lineRule="auto"/>
    </w:pPr>
    <w:rPr>
      <w:sz w:val="24"/>
      <w:szCs w:val="24"/>
    </w:rPr>
  </w:style>
  <w:style w:type="paragraph" w:customStyle="1" w:styleId="C64689EDF378488AB437A9B65DD22FBE">
    <w:name w:val="C64689EDF378488AB437A9B65DD22FBE"/>
    <w:rsid w:val="00964549"/>
    <w:pPr>
      <w:spacing w:line="278" w:lineRule="auto"/>
    </w:pPr>
    <w:rPr>
      <w:sz w:val="24"/>
      <w:szCs w:val="24"/>
    </w:rPr>
  </w:style>
  <w:style w:type="paragraph" w:customStyle="1" w:styleId="25A15C5A45D847CA822457B85BA3746D">
    <w:name w:val="25A15C5A45D847CA822457B85BA3746D"/>
    <w:rsid w:val="00964549"/>
    <w:pPr>
      <w:spacing w:line="278" w:lineRule="auto"/>
    </w:pPr>
    <w:rPr>
      <w:sz w:val="24"/>
      <w:szCs w:val="24"/>
    </w:rPr>
  </w:style>
  <w:style w:type="paragraph" w:customStyle="1" w:styleId="F3296540C5B241C79DD355F68F33D01C">
    <w:name w:val="F3296540C5B241C79DD355F68F33D01C"/>
    <w:rsid w:val="00964549"/>
    <w:pPr>
      <w:spacing w:line="278" w:lineRule="auto"/>
    </w:pPr>
    <w:rPr>
      <w:sz w:val="24"/>
      <w:szCs w:val="24"/>
    </w:rPr>
  </w:style>
  <w:style w:type="paragraph" w:customStyle="1" w:styleId="4A466A596D594AE1BE5D9DFFFBC5219D">
    <w:name w:val="4A466A596D594AE1BE5D9DFFFBC5219D"/>
    <w:rsid w:val="00964549"/>
    <w:pPr>
      <w:spacing w:line="278" w:lineRule="auto"/>
    </w:pPr>
    <w:rPr>
      <w:sz w:val="24"/>
      <w:szCs w:val="24"/>
    </w:rPr>
  </w:style>
  <w:style w:type="paragraph" w:customStyle="1" w:styleId="FE5FD7B9CBC54BA9AF79E8B1004AFD34">
    <w:name w:val="FE5FD7B9CBC54BA9AF79E8B1004AFD34"/>
    <w:rsid w:val="00964549"/>
    <w:pPr>
      <w:spacing w:line="278" w:lineRule="auto"/>
    </w:pPr>
    <w:rPr>
      <w:sz w:val="24"/>
      <w:szCs w:val="24"/>
    </w:rPr>
  </w:style>
  <w:style w:type="paragraph" w:customStyle="1" w:styleId="B10DB47ADE614013834DA249BAD5FD06">
    <w:name w:val="B10DB47ADE614013834DA249BAD5FD06"/>
    <w:rsid w:val="00964549"/>
    <w:pPr>
      <w:spacing w:line="278" w:lineRule="auto"/>
    </w:pPr>
    <w:rPr>
      <w:sz w:val="24"/>
      <w:szCs w:val="24"/>
    </w:rPr>
  </w:style>
  <w:style w:type="paragraph" w:customStyle="1" w:styleId="AFDDFE2C2B1D489C9110DBFDD899AC0C">
    <w:name w:val="AFDDFE2C2B1D489C9110DBFDD899AC0C"/>
    <w:rsid w:val="00964549"/>
    <w:pPr>
      <w:spacing w:line="278" w:lineRule="auto"/>
    </w:pPr>
    <w:rPr>
      <w:sz w:val="24"/>
      <w:szCs w:val="24"/>
    </w:rPr>
  </w:style>
  <w:style w:type="paragraph" w:customStyle="1" w:styleId="598B2C14D7274E1FBF31442020B9CD32">
    <w:name w:val="598B2C14D7274E1FBF31442020B9CD32"/>
    <w:rsid w:val="00964549"/>
    <w:pPr>
      <w:spacing w:line="278" w:lineRule="auto"/>
    </w:pPr>
    <w:rPr>
      <w:sz w:val="24"/>
      <w:szCs w:val="24"/>
    </w:rPr>
  </w:style>
  <w:style w:type="paragraph" w:customStyle="1" w:styleId="90DD0DB43A7D405CA1D4798BBF02CF01">
    <w:name w:val="90DD0DB43A7D405CA1D4798BBF02CF01"/>
    <w:rsid w:val="00964549"/>
    <w:pPr>
      <w:spacing w:line="278" w:lineRule="auto"/>
    </w:pPr>
    <w:rPr>
      <w:sz w:val="24"/>
      <w:szCs w:val="24"/>
    </w:rPr>
  </w:style>
  <w:style w:type="paragraph" w:customStyle="1" w:styleId="55419F53FA8E496BBAA1B5A6F0973963">
    <w:name w:val="55419F53FA8E496BBAA1B5A6F0973963"/>
    <w:rsid w:val="00964549"/>
    <w:pPr>
      <w:spacing w:line="278" w:lineRule="auto"/>
    </w:pPr>
    <w:rPr>
      <w:sz w:val="24"/>
      <w:szCs w:val="24"/>
    </w:rPr>
  </w:style>
  <w:style w:type="paragraph" w:customStyle="1" w:styleId="603AFF1837F9462782DD1B068F6C8AFA">
    <w:name w:val="603AFF1837F9462782DD1B068F6C8AFA"/>
    <w:rsid w:val="00964549"/>
    <w:pPr>
      <w:spacing w:line="278" w:lineRule="auto"/>
    </w:pPr>
    <w:rPr>
      <w:sz w:val="24"/>
      <w:szCs w:val="24"/>
    </w:rPr>
  </w:style>
  <w:style w:type="paragraph" w:customStyle="1" w:styleId="C721D18F4F04475CBBDA9DF6FE614D0C">
    <w:name w:val="C721D18F4F04475CBBDA9DF6FE614D0C"/>
    <w:rsid w:val="00964549"/>
    <w:pPr>
      <w:spacing w:line="278" w:lineRule="auto"/>
    </w:pPr>
    <w:rPr>
      <w:sz w:val="24"/>
      <w:szCs w:val="24"/>
    </w:rPr>
  </w:style>
  <w:style w:type="paragraph" w:customStyle="1" w:styleId="0F7E0F4E71F04076A9AAF8564DAAA944">
    <w:name w:val="0F7E0F4E71F04076A9AAF8564DAAA944"/>
    <w:rsid w:val="00964549"/>
    <w:pPr>
      <w:spacing w:line="278" w:lineRule="auto"/>
    </w:pPr>
    <w:rPr>
      <w:sz w:val="24"/>
      <w:szCs w:val="24"/>
    </w:rPr>
  </w:style>
  <w:style w:type="paragraph" w:customStyle="1" w:styleId="40EB1AC297B949EEAB54A0193E7EF7BB">
    <w:name w:val="40EB1AC297B949EEAB54A0193E7EF7BB"/>
    <w:rsid w:val="00964549"/>
    <w:pPr>
      <w:spacing w:line="278" w:lineRule="auto"/>
    </w:pPr>
    <w:rPr>
      <w:sz w:val="24"/>
      <w:szCs w:val="24"/>
    </w:rPr>
  </w:style>
  <w:style w:type="paragraph" w:customStyle="1" w:styleId="010D0F7A814746CEBAEC8973A19663EA">
    <w:name w:val="010D0F7A814746CEBAEC8973A19663EA"/>
    <w:rsid w:val="00964549"/>
    <w:pPr>
      <w:spacing w:line="278" w:lineRule="auto"/>
    </w:pPr>
    <w:rPr>
      <w:sz w:val="24"/>
      <w:szCs w:val="24"/>
    </w:rPr>
  </w:style>
  <w:style w:type="paragraph" w:customStyle="1" w:styleId="D5A5143866FC41DF8C320FCA23180022">
    <w:name w:val="D5A5143866FC41DF8C320FCA23180022"/>
    <w:rsid w:val="00964549"/>
    <w:pPr>
      <w:spacing w:line="278" w:lineRule="auto"/>
    </w:pPr>
    <w:rPr>
      <w:sz w:val="24"/>
      <w:szCs w:val="24"/>
    </w:rPr>
  </w:style>
  <w:style w:type="paragraph" w:customStyle="1" w:styleId="12115D51FD864CCC898DA7102A158B8C">
    <w:name w:val="12115D51FD864CCC898DA7102A158B8C"/>
    <w:rsid w:val="00964549"/>
    <w:pPr>
      <w:spacing w:line="278" w:lineRule="auto"/>
    </w:pPr>
    <w:rPr>
      <w:sz w:val="24"/>
      <w:szCs w:val="24"/>
    </w:rPr>
  </w:style>
  <w:style w:type="paragraph" w:customStyle="1" w:styleId="4F5B111A97FA4474A226A00CAD32C404">
    <w:name w:val="4F5B111A97FA4474A226A00CAD32C404"/>
    <w:rsid w:val="00964549"/>
    <w:pPr>
      <w:spacing w:line="278" w:lineRule="auto"/>
    </w:pPr>
    <w:rPr>
      <w:sz w:val="24"/>
      <w:szCs w:val="24"/>
    </w:rPr>
  </w:style>
  <w:style w:type="paragraph" w:customStyle="1" w:styleId="14634BFEE7B44D10BCED8AB105BAC676">
    <w:name w:val="14634BFEE7B44D10BCED8AB105BAC676"/>
    <w:rsid w:val="00964549"/>
    <w:pPr>
      <w:spacing w:line="278" w:lineRule="auto"/>
    </w:pPr>
    <w:rPr>
      <w:sz w:val="24"/>
      <w:szCs w:val="24"/>
    </w:rPr>
  </w:style>
  <w:style w:type="paragraph" w:customStyle="1" w:styleId="6058972947F84751918FE3401C719DDA">
    <w:name w:val="6058972947F84751918FE3401C719DDA"/>
    <w:rsid w:val="00964549"/>
    <w:pPr>
      <w:spacing w:line="278" w:lineRule="auto"/>
    </w:pPr>
    <w:rPr>
      <w:sz w:val="24"/>
      <w:szCs w:val="24"/>
    </w:rPr>
  </w:style>
  <w:style w:type="paragraph" w:customStyle="1" w:styleId="E7928B034F91451EAEE43907BC9A4042">
    <w:name w:val="E7928B034F91451EAEE43907BC9A4042"/>
    <w:rsid w:val="00964549"/>
    <w:pPr>
      <w:spacing w:line="278" w:lineRule="auto"/>
    </w:pPr>
    <w:rPr>
      <w:sz w:val="24"/>
      <w:szCs w:val="24"/>
    </w:rPr>
  </w:style>
  <w:style w:type="paragraph" w:customStyle="1" w:styleId="57B2D3FBEA364C10BD678498A7DF8D27">
    <w:name w:val="57B2D3FBEA364C10BD678498A7DF8D27"/>
    <w:rsid w:val="00964549"/>
    <w:pPr>
      <w:spacing w:line="278" w:lineRule="auto"/>
    </w:pPr>
    <w:rPr>
      <w:sz w:val="24"/>
      <w:szCs w:val="24"/>
    </w:rPr>
  </w:style>
  <w:style w:type="paragraph" w:customStyle="1" w:styleId="6681A458B20542118B4450C3B580BD94">
    <w:name w:val="6681A458B20542118B4450C3B580BD94"/>
    <w:rsid w:val="00964549"/>
    <w:pPr>
      <w:spacing w:line="278" w:lineRule="auto"/>
    </w:pPr>
    <w:rPr>
      <w:sz w:val="24"/>
      <w:szCs w:val="24"/>
    </w:rPr>
  </w:style>
  <w:style w:type="paragraph" w:customStyle="1" w:styleId="F4CADAE6459D45E0B68E6FA6187A4ADF">
    <w:name w:val="F4CADAE6459D45E0B68E6FA6187A4ADF"/>
    <w:rsid w:val="00964549"/>
    <w:pPr>
      <w:spacing w:line="278" w:lineRule="auto"/>
    </w:pPr>
    <w:rPr>
      <w:sz w:val="24"/>
      <w:szCs w:val="24"/>
    </w:rPr>
  </w:style>
  <w:style w:type="paragraph" w:customStyle="1" w:styleId="6F33A8E76DD4453F8D858FD82A69C526">
    <w:name w:val="6F33A8E76DD4453F8D858FD82A69C526"/>
    <w:rsid w:val="00964549"/>
    <w:pPr>
      <w:spacing w:line="278" w:lineRule="auto"/>
    </w:pPr>
    <w:rPr>
      <w:sz w:val="24"/>
      <w:szCs w:val="24"/>
    </w:rPr>
  </w:style>
  <w:style w:type="paragraph" w:customStyle="1" w:styleId="ABC1AA419E094EA6B974DC75B51DD103">
    <w:name w:val="ABC1AA419E094EA6B974DC75B51DD103"/>
    <w:rsid w:val="00964549"/>
    <w:pPr>
      <w:spacing w:line="278" w:lineRule="auto"/>
    </w:pPr>
    <w:rPr>
      <w:sz w:val="24"/>
      <w:szCs w:val="24"/>
    </w:rPr>
  </w:style>
  <w:style w:type="paragraph" w:customStyle="1" w:styleId="B40A660D5E79434DBA5D7B9C184E627A">
    <w:name w:val="B40A660D5E79434DBA5D7B9C184E627A"/>
    <w:rsid w:val="00964549"/>
    <w:pPr>
      <w:spacing w:line="278" w:lineRule="auto"/>
    </w:pPr>
    <w:rPr>
      <w:sz w:val="24"/>
      <w:szCs w:val="24"/>
    </w:rPr>
  </w:style>
  <w:style w:type="paragraph" w:customStyle="1" w:styleId="9D9C076B9B254E8394056171F7CCA0B7">
    <w:name w:val="9D9C076B9B254E8394056171F7CCA0B7"/>
    <w:rsid w:val="00964549"/>
    <w:pPr>
      <w:spacing w:line="278" w:lineRule="auto"/>
    </w:pPr>
    <w:rPr>
      <w:sz w:val="24"/>
      <w:szCs w:val="24"/>
    </w:rPr>
  </w:style>
  <w:style w:type="paragraph" w:customStyle="1" w:styleId="87C51082259848D090742DB79789AF2E">
    <w:name w:val="87C51082259848D090742DB79789AF2E"/>
    <w:rsid w:val="00964549"/>
    <w:pPr>
      <w:spacing w:line="278" w:lineRule="auto"/>
    </w:pPr>
    <w:rPr>
      <w:sz w:val="24"/>
      <w:szCs w:val="24"/>
    </w:rPr>
  </w:style>
  <w:style w:type="paragraph" w:customStyle="1" w:styleId="77CBAA59B79F4EA283DB645CB242F326">
    <w:name w:val="77CBAA59B79F4EA283DB645CB242F326"/>
    <w:rsid w:val="00964549"/>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ED2D549FCA62914BA3ACF92E01336AC9" ma:contentTypeVersion="17" ma:contentTypeDescription="Ein neues Dokument erstellen." ma:contentTypeScope="" ma:versionID="e7bcbaff9b03e794b7ee5607c3f28c28">
  <xsd:schema xmlns:xsd="http://www.w3.org/2001/XMLSchema" xmlns:xs="http://www.w3.org/2001/XMLSchema" xmlns:p="http://schemas.microsoft.com/office/2006/metadata/properties" xmlns:ns2="fdf362b5-1443-43b9-be97-57d14c3e1dee" xmlns:ns3="86ab92d1-b877-42b4-8dcf-77d00129b17e" targetNamespace="http://schemas.microsoft.com/office/2006/metadata/properties" ma:root="true" ma:fieldsID="9a0974a2278b38cf8d18fa9acb169c5e" ns2:_="" ns3:_="">
    <xsd:import namespace="fdf362b5-1443-43b9-be97-57d14c3e1dee"/>
    <xsd:import namespace="86ab92d1-b877-42b4-8dcf-77d00129b17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3:SharedWithUsers" minOccurs="0"/>
                <xsd:element ref="ns3:SharedWithDetails" minOccurs="0"/>
                <xsd:element ref="ns2:i556885b7ed4486db45a13f2f9333e4d" minOccurs="0"/>
                <xsd:element ref="ns2:MediaLengthInSecond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f362b5-1443-43b9-be97-57d14c3e1d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Bildmarkierungen" ma:readOnly="false" ma:fieldId="{5cf76f15-5ced-4ddc-b409-7134ff3c332f}" ma:taxonomyMulti="true" ma:sspId="a6df7af0-d495-44f6-ae92-7065b7169675"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i556885b7ed4486db45a13f2f9333e4d" ma:index="21" nillable="true" ma:taxonomy="true" ma:internalName="i556885b7ed4486db45a13f2f9333e4d" ma:taxonomyFieldName="DokumentenArt" ma:displayName="DokumentenArt" ma:default="1;#Standard|7c6844ad-1ab7-45b3-8461-91dc754eaaaf" ma:fieldId="{2556885b-7ed4-486d-b45a-13f2f9333e4d}" ma:sspId="a6df7af0-d495-44f6-ae92-7065b7169675" ma:termSetId="7d78b240-3f10-4d14-8966-0464049afb34" ma:anchorId="00000000-0000-0000-0000-000000000000" ma:open="false" ma:isKeyword="false">
      <xsd:complexType>
        <xsd:sequence>
          <xsd:element ref="pc:Terms" minOccurs="0" maxOccurs="1"/>
        </xsd:sequence>
      </xsd:complexType>
    </xsd:element>
    <xsd:element name="MediaLengthInSeconds" ma:index="22" nillable="true" ma:displayName="MediaLengthInSeconds" ma:hidden="true" ma:internalName="MediaLengthInSeconds" ma:readOnly="true">
      <xsd:simpleType>
        <xsd:restriction base="dms:Unknown"/>
      </xsd:simpleType>
    </xsd:element>
    <xsd:element name="MediaServiceLocation" ma:index="23" nillable="true" ma:displayName="Location" ma:indexed="true" ma:internalName="MediaServiceLocation"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ab92d1-b877-42b4-8dcf-77d00129b17e"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a197fabd-ea2d-48f6-9170-3aa981794be3}" ma:internalName="TaxCatchAll" ma:showField="CatchAllData" ma:web="86ab92d1-b877-42b4-8dcf-77d00129b17e">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fdf362b5-1443-43b9-be97-57d14c3e1dee">
      <Terms xmlns="http://schemas.microsoft.com/office/infopath/2007/PartnerControls"/>
    </lcf76f155ced4ddcb4097134ff3c332f>
    <TaxCatchAll xmlns="86ab92d1-b877-42b4-8dcf-77d00129b17e">
      <Value>1</Value>
    </TaxCatchAll>
    <i556885b7ed4486db45a13f2f9333e4d xmlns="fdf362b5-1443-43b9-be97-57d14c3e1dee">
      <Terms xmlns="http://schemas.microsoft.com/office/infopath/2007/PartnerControls">
        <TermInfo xmlns="http://schemas.microsoft.com/office/infopath/2007/PartnerControls">
          <TermName xmlns="http://schemas.microsoft.com/office/infopath/2007/PartnerControls">Standard</TermName>
          <TermId xmlns="http://schemas.microsoft.com/office/infopath/2007/PartnerControls">7c6844ad-1ab7-45b3-8461-91dc754eaaaf</TermId>
        </TermInfo>
      </Terms>
    </i556885b7ed4486db45a13f2f9333e4d>
  </documentManagement>
</p:properties>
</file>

<file path=customXml/itemProps1.xml><?xml version="1.0" encoding="utf-8"?>
<ds:datastoreItem xmlns:ds="http://schemas.openxmlformats.org/officeDocument/2006/customXml" ds:itemID="{889EC8BD-755E-4924-9C45-704B72105213}"/>
</file>

<file path=customXml/itemProps2.xml><?xml version="1.0" encoding="utf-8"?>
<ds:datastoreItem xmlns:ds="http://schemas.openxmlformats.org/officeDocument/2006/customXml" ds:itemID="{C4E370F2-2F08-4C88-AE52-1949F4F1E326}">
  <ds:schemaRefs>
    <ds:schemaRef ds:uri="http://schemas.microsoft.com/sharepoint/v3/contenttype/forms"/>
  </ds:schemaRefs>
</ds:datastoreItem>
</file>

<file path=customXml/itemProps3.xml><?xml version="1.0" encoding="utf-8"?>
<ds:datastoreItem xmlns:ds="http://schemas.openxmlformats.org/officeDocument/2006/customXml" ds:itemID="{7F1227F0-03A6-4C9B-B4C2-2FCF8B95A900}">
  <ds:schemaRefs>
    <ds:schemaRef ds:uri="http://schemas.openxmlformats.org/officeDocument/2006/bibliography"/>
  </ds:schemaRefs>
</ds:datastoreItem>
</file>

<file path=customXml/itemProps4.xml><?xml version="1.0" encoding="utf-8"?>
<ds:datastoreItem xmlns:ds="http://schemas.openxmlformats.org/officeDocument/2006/customXml" ds:itemID="{D3623ADE-8912-4D95-872B-FB702C9DF91A}">
  <ds:schemaRefs>
    <ds:schemaRef ds:uri="de9eca71-9f20-47f7-bfbb-9aa821f502c6"/>
    <ds:schemaRef ds:uri="http://www.w3.org/XML/1998/namespace"/>
    <ds:schemaRef ds:uri="http://schemas.microsoft.com/office/2006/documentManagement/types"/>
    <ds:schemaRef ds:uri="http://purl.org/dc/elements/1.1/"/>
    <ds:schemaRef ds:uri="http://schemas.openxmlformats.org/package/2006/metadata/core-properties"/>
    <ds:schemaRef ds:uri="http://purl.org/dc/dcmitype/"/>
    <ds:schemaRef ds:uri="http://purl.org/dc/terms/"/>
    <ds:schemaRef ds:uri="http://schemas.microsoft.com/office/infopath/2007/PartnerControls"/>
    <ds:schemaRef ds:uri="8cd9817a-fc8f-46aa-843d-9a94a55b6d13"/>
    <ds:schemaRef ds:uri="http://schemas.microsoft.com/office/2006/metadata/properties"/>
  </ds:schemaRefs>
</ds:datastoreItem>
</file>

<file path=docMetadata/LabelInfo.xml><?xml version="1.0" encoding="utf-8"?>
<clbl:labelList xmlns:clbl="http://schemas.microsoft.com/office/2020/mipLabelMetadata">
  <clbl:label id="{6f57d82d-c344-4d8d-8817-49e8b5b5156d}" enabled="1" method="Standard" siteId="{4a8793f9-ac19-46e8-bb46-cd310ddd260b}"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23</Pages>
  <Words>6948</Words>
  <Characters>43778</Characters>
  <Application>Microsoft Office Word</Application>
  <DocSecurity>0</DocSecurity>
  <Lines>364</Lines>
  <Paragraphs>101</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50625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Rolf Schneider - BZ Polybau</dc:creator>
  <cp:keywords/>
  <dc:description/>
  <cp:lastModifiedBy>Angela Bischof - Gebäudehülle Schweiz</cp:lastModifiedBy>
  <cp:revision>2</cp:revision>
  <cp:lastPrinted>2024-03-06T09:37:00Z</cp:lastPrinted>
  <dcterms:created xsi:type="dcterms:W3CDTF">2024-07-23T14:48:00Z</dcterms:created>
  <dcterms:modified xsi:type="dcterms:W3CDTF">2024-07-23T14:48:00Z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0x010100ED2D549FCA62914BA3ACF92E01336AC9</vt:lpwstr>
  </property>
  <property fmtid="{D5CDD505-2E9C-101B-9397-08002B2CF9AE}" pid="3" name="MediaServiceImageTags">
    <vt:lpwstr/>
  </property>
</Properties>
</file>